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7">
  <p:sldMasterIdLst>
    <p:sldMasterId id="2147483648" r:id="rId1"/>
  </p:sldMasterIdLst>
  <p:notesMasterIdLst>
    <p:notesMasterId r:id="rId57"/>
  </p:notesMasterIdLst>
  <p:sldIdLst>
    <p:sldId id="270" r:id="rId2"/>
    <p:sldId id="405" r:id="rId3"/>
    <p:sldId id="298" r:id="rId4"/>
    <p:sldId id="300" r:id="rId5"/>
    <p:sldId id="352" r:id="rId6"/>
    <p:sldId id="381" r:id="rId7"/>
    <p:sldId id="406" r:id="rId8"/>
    <p:sldId id="382" r:id="rId9"/>
    <p:sldId id="407" r:id="rId10"/>
    <p:sldId id="355" r:id="rId11"/>
    <p:sldId id="379" r:id="rId12"/>
    <p:sldId id="354" r:id="rId13"/>
    <p:sldId id="380" r:id="rId14"/>
    <p:sldId id="383" r:id="rId15"/>
    <p:sldId id="384" r:id="rId16"/>
    <p:sldId id="385" r:id="rId17"/>
    <p:sldId id="386" r:id="rId18"/>
    <p:sldId id="387" r:id="rId19"/>
    <p:sldId id="359" r:id="rId20"/>
    <p:sldId id="357" r:id="rId21"/>
    <p:sldId id="388" r:id="rId22"/>
    <p:sldId id="351" r:id="rId23"/>
    <p:sldId id="389" r:id="rId24"/>
    <p:sldId id="390" r:id="rId25"/>
    <p:sldId id="391" r:id="rId26"/>
    <p:sldId id="392" r:id="rId27"/>
    <p:sldId id="404" r:id="rId28"/>
    <p:sldId id="393" r:id="rId29"/>
    <p:sldId id="408" r:id="rId30"/>
    <p:sldId id="394" r:id="rId31"/>
    <p:sldId id="395" r:id="rId32"/>
    <p:sldId id="396" r:id="rId33"/>
    <p:sldId id="397" r:id="rId34"/>
    <p:sldId id="398" r:id="rId35"/>
    <p:sldId id="399" r:id="rId36"/>
    <p:sldId id="409" r:id="rId37"/>
    <p:sldId id="400" r:id="rId38"/>
    <p:sldId id="401" r:id="rId39"/>
    <p:sldId id="402" r:id="rId40"/>
    <p:sldId id="403" r:id="rId41"/>
    <p:sldId id="410" r:id="rId42"/>
    <p:sldId id="411" r:id="rId43"/>
    <p:sldId id="414" r:id="rId44"/>
    <p:sldId id="416" r:id="rId45"/>
    <p:sldId id="415" r:id="rId46"/>
    <p:sldId id="417" r:id="rId47"/>
    <p:sldId id="418" r:id="rId48"/>
    <p:sldId id="419" r:id="rId49"/>
    <p:sldId id="421" r:id="rId50"/>
    <p:sldId id="420" r:id="rId51"/>
    <p:sldId id="422" r:id="rId52"/>
    <p:sldId id="423" r:id="rId53"/>
    <p:sldId id="424" r:id="rId54"/>
    <p:sldId id="425" r:id="rId55"/>
    <p:sldId id="263" r:id="rId56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7FF7"/>
    <a:srgbClr val="638EC7"/>
    <a:srgbClr val="A20000"/>
    <a:srgbClr val="619F67"/>
    <a:srgbClr val="5BA55D"/>
    <a:srgbClr val="1E56FE"/>
    <a:srgbClr val="1D5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4618" autoAdjust="0"/>
  </p:normalViewPr>
  <p:slideViewPr>
    <p:cSldViewPr snapToGrid="0" snapToObjects="1">
      <p:cViewPr varScale="1">
        <p:scale>
          <a:sx n="78" d="100"/>
          <a:sy n="78" d="100"/>
        </p:scale>
        <p:origin x="1790" y="67"/>
      </p:cViewPr>
      <p:guideLst>
        <p:guide orient="horz" pos="2170"/>
        <p:guide pos="2880"/>
      </p:guideLst>
    </p:cSldViewPr>
  </p:slideViewPr>
  <p:outlineViewPr>
    <p:cViewPr>
      <p:scale>
        <a:sx n="33" d="100"/>
        <a:sy n="33" d="100"/>
      </p:scale>
      <p:origin x="0" y="-434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226"/>
    </p:cViewPr>
  </p:sorterViewPr>
  <p:notesViewPr>
    <p:cSldViewPr snapToGrid="0" snapToObjects="1">
      <p:cViewPr varScale="1">
        <p:scale>
          <a:sx n="63" d="100"/>
          <a:sy n="63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A81E1A-200A-45D3-9372-0D43B434AB4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CN" altLang="en-US"/>
        </a:p>
      </dgm:t>
    </dgm:pt>
    <dgm:pt modelId="{37245304-4F1B-416E-A178-405BB9949FDF}">
      <dgm:prSet phldrT="[文本]" custT="1"/>
      <dgm:spPr>
        <a:solidFill>
          <a:schemeClr val="accent5">
            <a:lumMod val="5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问卷网平台介绍</a:t>
          </a:r>
        </a:p>
      </dgm:t>
    </dgm:pt>
    <dgm:pt modelId="{B42A32D7-DBB8-4428-AD25-DF4F0C7168E6}" type="parTrans" cxnId="{1E8C1ACE-70CC-4C80-9576-250AEDA1C3A8}">
      <dgm:prSet/>
      <dgm:spPr/>
      <dgm:t>
        <a:bodyPr/>
        <a:lstStyle/>
        <a:p>
          <a:endParaRPr lang="zh-CN" altLang="en-US" sz="1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F619417-1D48-4E4F-8C84-0894A327FB65}" type="sibTrans" cxnId="{1E8C1ACE-70CC-4C80-9576-250AEDA1C3A8}">
      <dgm:prSet/>
      <dgm:spPr>
        <a:solidFill>
          <a:schemeClr val="accent5">
            <a:lumMod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zh-CN" altLang="en-US" sz="1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8A254C5-5BC8-4440-B1A5-60651B08E215}">
      <dgm:prSet phldrT="[文本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zh-CN" altLang="en-US" sz="18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如何用问卷网完成市场调研</a:t>
          </a:r>
        </a:p>
      </dgm:t>
    </dgm:pt>
    <dgm:pt modelId="{D16DAEE5-B833-4FAE-B85A-1A67D67764C6}" type="parTrans" cxnId="{9659DE5D-0519-4221-8295-756DCB02A130}">
      <dgm:prSet/>
      <dgm:spPr/>
      <dgm:t>
        <a:bodyPr/>
        <a:lstStyle/>
        <a:p>
          <a:endParaRPr lang="zh-CN" altLang="en-US" sz="1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4A91BC6-A94F-4A6F-8C03-65D8E58FFDAC}" type="sibTrans" cxnId="{9659DE5D-0519-4221-8295-756DCB02A130}">
      <dgm:prSet/>
      <dgm:spPr/>
      <dgm:t>
        <a:bodyPr/>
        <a:lstStyle/>
        <a:p>
          <a:endParaRPr lang="zh-CN" altLang="en-US" sz="1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38DF377-F99E-4B51-86FA-1ACEA1194F07}">
      <dgm:prSet phldrT="[文本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zh-CN" altLang="en-US" sz="18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调研券的获得和使用</a:t>
          </a:r>
        </a:p>
      </dgm:t>
    </dgm:pt>
    <dgm:pt modelId="{1B1421EE-EE08-42DB-A387-A325F17463B0}" type="parTrans" cxnId="{78F234AC-D4E1-4277-B60B-302729641AB7}">
      <dgm:prSet/>
      <dgm:spPr/>
      <dgm:t>
        <a:bodyPr/>
        <a:lstStyle/>
        <a:p>
          <a:endParaRPr lang="zh-CN" altLang="en-US" sz="1800"/>
        </a:p>
      </dgm:t>
    </dgm:pt>
    <dgm:pt modelId="{6BA9DEA6-D5C2-4E7B-A559-C574ACCA48BD}" type="sibTrans" cxnId="{78F234AC-D4E1-4277-B60B-302729641AB7}">
      <dgm:prSet/>
      <dgm:spPr/>
      <dgm:t>
        <a:bodyPr/>
        <a:lstStyle/>
        <a:p>
          <a:endParaRPr lang="zh-CN" altLang="en-US" sz="1800"/>
        </a:p>
      </dgm:t>
    </dgm:pt>
    <dgm:pt modelId="{C3F6F150-1118-45EE-B7E6-9797139CB595}" type="pres">
      <dgm:prSet presAssocID="{9CA81E1A-200A-45D3-9372-0D43B434AB45}" presName="Name0" presStyleCnt="0">
        <dgm:presLayoutVars>
          <dgm:chMax val="7"/>
          <dgm:chPref val="7"/>
          <dgm:dir/>
        </dgm:presLayoutVars>
      </dgm:prSet>
      <dgm:spPr/>
    </dgm:pt>
    <dgm:pt modelId="{99CD31FE-85C4-4FEC-9944-5F9C8B0507E3}" type="pres">
      <dgm:prSet presAssocID="{9CA81E1A-200A-45D3-9372-0D43B434AB45}" presName="Name1" presStyleCnt="0"/>
      <dgm:spPr/>
    </dgm:pt>
    <dgm:pt modelId="{ED345763-12FF-4B83-BFB9-073A137AD7BA}" type="pres">
      <dgm:prSet presAssocID="{9CA81E1A-200A-45D3-9372-0D43B434AB45}" presName="cycle" presStyleCnt="0"/>
      <dgm:spPr/>
    </dgm:pt>
    <dgm:pt modelId="{00F364EE-91F5-4E5C-B76F-68AE49AAED44}" type="pres">
      <dgm:prSet presAssocID="{9CA81E1A-200A-45D3-9372-0D43B434AB45}" presName="srcNode" presStyleLbl="node1" presStyleIdx="0" presStyleCnt="3"/>
      <dgm:spPr/>
    </dgm:pt>
    <dgm:pt modelId="{97A174C0-BC54-4343-8B9D-6FED920A6B1C}" type="pres">
      <dgm:prSet presAssocID="{9CA81E1A-200A-45D3-9372-0D43B434AB45}" presName="conn" presStyleLbl="parChTrans1D2" presStyleIdx="0" presStyleCnt="1"/>
      <dgm:spPr/>
    </dgm:pt>
    <dgm:pt modelId="{9AEA0E5F-565A-454B-B8F5-9885E92191A4}" type="pres">
      <dgm:prSet presAssocID="{9CA81E1A-200A-45D3-9372-0D43B434AB45}" presName="extraNode" presStyleLbl="node1" presStyleIdx="0" presStyleCnt="3"/>
      <dgm:spPr/>
    </dgm:pt>
    <dgm:pt modelId="{860C28F4-FA04-4018-9665-07317DE74C61}" type="pres">
      <dgm:prSet presAssocID="{9CA81E1A-200A-45D3-9372-0D43B434AB45}" presName="dstNode" presStyleLbl="node1" presStyleIdx="0" presStyleCnt="3"/>
      <dgm:spPr/>
    </dgm:pt>
    <dgm:pt modelId="{DFBB00B1-1A67-4157-AF24-97DBEF4F552D}" type="pres">
      <dgm:prSet presAssocID="{37245304-4F1B-416E-A178-405BB9949FDF}" presName="text_1" presStyleLbl="node1" presStyleIdx="0" presStyleCnt="3">
        <dgm:presLayoutVars>
          <dgm:bulletEnabled val="1"/>
        </dgm:presLayoutVars>
      </dgm:prSet>
      <dgm:spPr/>
    </dgm:pt>
    <dgm:pt modelId="{3BF0BB0C-9A32-461A-A409-D3B3D071C8CF}" type="pres">
      <dgm:prSet presAssocID="{37245304-4F1B-416E-A178-405BB9949FDF}" presName="accent_1" presStyleCnt="0"/>
      <dgm:spPr/>
    </dgm:pt>
    <dgm:pt modelId="{6DCF9101-DF4A-4651-B5C1-DC3DEE453C19}" type="pres">
      <dgm:prSet presAssocID="{37245304-4F1B-416E-A178-405BB9949FDF}" presName="accentRepeatNode" presStyleLbl="solidFgAcc1" presStyleIdx="0" presStyleCnt="3"/>
      <dgm:spPr>
        <a:ln>
          <a:solidFill>
            <a:schemeClr val="accent5">
              <a:lumMod val="50000"/>
            </a:schemeClr>
          </a:solidFill>
        </a:ln>
      </dgm:spPr>
    </dgm:pt>
    <dgm:pt modelId="{F002C198-B2A2-48F2-8528-EDF81FA630EF}" type="pres">
      <dgm:prSet presAssocID="{28A254C5-5BC8-4440-B1A5-60651B08E215}" presName="text_2" presStyleLbl="node1" presStyleIdx="1" presStyleCnt="3">
        <dgm:presLayoutVars>
          <dgm:bulletEnabled val="1"/>
        </dgm:presLayoutVars>
      </dgm:prSet>
      <dgm:spPr/>
    </dgm:pt>
    <dgm:pt modelId="{F0DD6797-557D-4807-A4A6-58EC79E3F6E6}" type="pres">
      <dgm:prSet presAssocID="{28A254C5-5BC8-4440-B1A5-60651B08E215}" presName="accent_2" presStyleCnt="0"/>
      <dgm:spPr/>
    </dgm:pt>
    <dgm:pt modelId="{0A7CB381-18B6-411C-8FC2-3947A19D273D}" type="pres">
      <dgm:prSet presAssocID="{28A254C5-5BC8-4440-B1A5-60651B08E215}" presName="accentRepeatNode" presStyleLbl="solidFgAcc1" presStyleIdx="1" presStyleCnt="3"/>
      <dgm:spPr>
        <a:ln>
          <a:solidFill>
            <a:schemeClr val="accent5">
              <a:lumMod val="50000"/>
            </a:schemeClr>
          </a:solidFill>
        </a:ln>
      </dgm:spPr>
    </dgm:pt>
    <dgm:pt modelId="{1661D4B6-6E01-4EDC-B1F7-9968C020FDE3}" type="pres">
      <dgm:prSet presAssocID="{138DF377-F99E-4B51-86FA-1ACEA1194F07}" presName="text_3" presStyleLbl="node1" presStyleIdx="2" presStyleCnt="3">
        <dgm:presLayoutVars>
          <dgm:bulletEnabled val="1"/>
        </dgm:presLayoutVars>
      </dgm:prSet>
      <dgm:spPr/>
    </dgm:pt>
    <dgm:pt modelId="{4D6DD4B3-8EBA-4408-925E-0FCB5C07DA9B}" type="pres">
      <dgm:prSet presAssocID="{138DF377-F99E-4B51-86FA-1ACEA1194F07}" presName="accent_3" presStyleCnt="0"/>
      <dgm:spPr/>
    </dgm:pt>
    <dgm:pt modelId="{2FB0F483-6E71-400E-9D05-E8C051D5D2F0}" type="pres">
      <dgm:prSet presAssocID="{138DF377-F99E-4B51-86FA-1ACEA1194F07}" presName="accentRepeatNode" presStyleLbl="solidFgAcc1" presStyleIdx="2" presStyleCnt="3"/>
      <dgm:spPr>
        <a:ln>
          <a:solidFill>
            <a:schemeClr val="accent5">
              <a:lumMod val="50000"/>
            </a:schemeClr>
          </a:solidFill>
        </a:ln>
      </dgm:spPr>
    </dgm:pt>
  </dgm:ptLst>
  <dgm:cxnLst>
    <dgm:cxn modelId="{839FFD18-DA3F-4420-9009-F590EFE71E2D}" type="presOf" srcId="{1F619417-1D48-4E4F-8C84-0894A327FB65}" destId="{97A174C0-BC54-4343-8B9D-6FED920A6B1C}" srcOrd="0" destOrd="0" presId="urn:microsoft.com/office/officeart/2008/layout/VerticalCurvedList"/>
    <dgm:cxn modelId="{FD8E9B3C-8FB9-479A-A86E-6221FBB58B2B}" type="presOf" srcId="{138DF377-F99E-4B51-86FA-1ACEA1194F07}" destId="{1661D4B6-6E01-4EDC-B1F7-9968C020FDE3}" srcOrd="0" destOrd="0" presId="urn:microsoft.com/office/officeart/2008/layout/VerticalCurvedList"/>
    <dgm:cxn modelId="{9659DE5D-0519-4221-8295-756DCB02A130}" srcId="{9CA81E1A-200A-45D3-9372-0D43B434AB45}" destId="{28A254C5-5BC8-4440-B1A5-60651B08E215}" srcOrd="1" destOrd="0" parTransId="{D16DAEE5-B833-4FAE-B85A-1A67D67764C6}" sibTransId="{44A91BC6-A94F-4A6F-8C03-65D8E58FFDAC}"/>
    <dgm:cxn modelId="{F147B483-8FE2-41F6-86DA-C05C3696FC40}" type="presOf" srcId="{9CA81E1A-200A-45D3-9372-0D43B434AB45}" destId="{C3F6F150-1118-45EE-B7E6-9797139CB595}" srcOrd="0" destOrd="0" presId="urn:microsoft.com/office/officeart/2008/layout/VerticalCurvedList"/>
    <dgm:cxn modelId="{78F234AC-D4E1-4277-B60B-302729641AB7}" srcId="{9CA81E1A-200A-45D3-9372-0D43B434AB45}" destId="{138DF377-F99E-4B51-86FA-1ACEA1194F07}" srcOrd="2" destOrd="0" parTransId="{1B1421EE-EE08-42DB-A387-A325F17463B0}" sibTransId="{6BA9DEA6-D5C2-4E7B-A559-C574ACCA48BD}"/>
    <dgm:cxn modelId="{1E8C1ACE-70CC-4C80-9576-250AEDA1C3A8}" srcId="{9CA81E1A-200A-45D3-9372-0D43B434AB45}" destId="{37245304-4F1B-416E-A178-405BB9949FDF}" srcOrd="0" destOrd="0" parTransId="{B42A32D7-DBB8-4428-AD25-DF4F0C7168E6}" sibTransId="{1F619417-1D48-4E4F-8C84-0894A327FB65}"/>
    <dgm:cxn modelId="{09D8AADD-9A16-416C-972D-BD2CA3360E5D}" type="presOf" srcId="{37245304-4F1B-416E-A178-405BB9949FDF}" destId="{DFBB00B1-1A67-4157-AF24-97DBEF4F552D}" srcOrd="0" destOrd="0" presId="urn:microsoft.com/office/officeart/2008/layout/VerticalCurvedList"/>
    <dgm:cxn modelId="{538986E9-0EEF-453F-BCC4-AB49B9DAEAA7}" type="presOf" srcId="{28A254C5-5BC8-4440-B1A5-60651B08E215}" destId="{F002C198-B2A2-48F2-8528-EDF81FA630EF}" srcOrd="0" destOrd="0" presId="urn:microsoft.com/office/officeart/2008/layout/VerticalCurvedList"/>
    <dgm:cxn modelId="{A415904D-A480-4397-A696-5C4A032E85B7}" type="presParOf" srcId="{C3F6F150-1118-45EE-B7E6-9797139CB595}" destId="{99CD31FE-85C4-4FEC-9944-5F9C8B0507E3}" srcOrd="0" destOrd="0" presId="urn:microsoft.com/office/officeart/2008/layout/VerticalCurvedList"/>
    <dgm:cxn modelId="{C826447A-C0E5-4969-B0BC-23D531E7801B}" type="presParOf" srcId="{99CD31FE-85C4-4FEC-9944-5F9C8B0507E3}" destId="{ED345763-12FF-4B83-BFB9-073A137AD7BA}" srcOrd="0" destOrd="0" presId="urn:microsoft.com/office/officeart/2008/layout/VerticalCurvedList"/>
    <dgm:cxn modelId="{2B04F9C2-CE1E-4125-8C3C-3938551DF2E1}" type="presParOf" srcId="{ED345763-12FF-4B83-BFB9-073A137AD7BA}" destId="{00F364EE-91F5-4E5C-B76F-68AE49AAED44}" srcOrd="0" destOrd="0" presId="urn:microsoft.com/office/officeart/2008/layout/VerticalCurvedList"/>
    <dgm:cxn modelId="{102AB746-9E51-4F22-9603-34E91A773007}" type="presParOf" srcId="{ED345763-12FF-4B83-BFB9-073A137AD7BA}" destId="{97A174C0-BC54-4343-8B9D-6FED920A6B1C}" srcOrd="1" destOrd="0" presId="urn:microsoft.com/office/officeart/2008/layout/VerticalCurvedList"/>
    <dgm:cxn modelId="{3BA72EE9-F1CD-4409-A88F-87E7AB9269ED}" type="presParOf" srcId="{ED345763-12FF-4B83-BFB9-073A137AD7BA}" destId="{9AEA0E5F-565A-454B-B8F5-9885E92191A4}" srcOrd="2" destOrd="0" presId="urn:microsoft.com/office/officeart/2008/layout/VerticalCurvedList"/>
    <dgm:cxn modelId="{8024AAE4-FBBB-4BE4-A981-CA3DABFD20E9}" type="presParOf" srcId="{ED345763-12FF-4B83-BFB9-073A137AD7BA}" destId="{860C28F4-FA04-4018-9665-07317DE74C61}" srcOrd="3" destOrd="0" presId="urn:microsoft.com/office/officeart/2008/layout/VerticalCurvedList"/>
    <dgm:cxn modelId="{9F79EB0A-B933-4D57-988F-A582E681EE74}" type="presParOf" srcId="{99CD31FE-85C4-4FEC-9944-5F9C8B0507E3}" destId="{DFBB00B1-1A67-4157-AF24-97DBEF4F552D}" srcOrd="1" destOrd="0" presId="urn:microsoft.com/office/officeart/2008/layout/VerticalCurvedList"/>
    <dgm:cxn modelId="{011A7E96-A5E9-4705-8F1B-D39B4535A5AC}" type="presParOf" srcId="{99CD31FE-85C4-4FEC-9944-5F9C8B0507E3}" destId="{3BF0BB0C-9A32-461A-A409-D3B3D071C8CF}" srcOrd="2" destOrd="0" presId="urn:microsoft.com/office/officeart/2008/layout/VerticalCurvedList"/>
    <dgm:cxn modelId="{3610B607-8CE6-4345-B05C-DF12F28C6CC2}" type="presParOf" srcId="{3BF0BB0C-9A32-461A-A409-D3B3D071C8CF}" destId="{6DCF9101-DF4A-4651-B5C1-DC3DEE453C19}" srcOrd="0" destOrd="0" presId="urn:microsoft.com/office/officeart/2008/layout/VerticalCurvedList"/>
    <dgm:cxn modelId="{27A3FD18-A168-47E0-BE54-B64D3A85F0CA}" type="presParOf" srcId="{99CD31FE-85C4-4FEC-9944-5F9C8B0507E3}" destId="{F002C198-B2A2-48F2-8528-EDF81FA630EF}" srcOrd="3" destOrd="0" presId="urn:microsoft.com/office/officeart/2008/layout/VerticalCurvedList"/>
    <dgm:cxn modelId="{276950DB-A72D-41B8-A65A-5E1F5A99360E}" type="presParOf" srcId="{99CD31FE-85C4-4FEC-9944-5F9C8B0507E3}" destId="{F0DD6797-557D-4807-A4A6-58EC79E3F6E6}" srcOrd="4" destOrd="0" presId="urn:microsoft.com/office/officeart/2008/layout/VerticalCurvedList"/>
    <dgm:cxn modelId="{FCC7E286-3207-4705-92BD-C9B975ECF99A}" type="presParOf" srcId="{F0DD6797-557D-4807-A4A6-58EC79E3F6E6}" destId="{0A7CB381-18B6-411C-8FC2-3947A19D273D}" srcOrd="0" destOrd="0" presId="urn:microsoft.com/office/officeart/2008/layout/VerticalCurvedList"/>
    <dgm:cxn modelId="{49D76814-2E04-4DBD-8A18-BA9C77EF98B5}" type="presParOf" srcId="{99CD31FE-85C4-4FEC-9944-5F9C8B0507E3}" destId="{1661D4B6-6E01-4EDC-B1F7-9968C020FDE3}" srcOrd="5" destOrd="0" presId="urn:microsoft.com/office/officeart/2008/layout/VerticalCurvedList"/>
    <dgm:cxn modelId="{0BEFFE5C-F5A5-4CCE-8CD7-80BDBA09FC0F}" type="presParOf" srcId="{99CD31FE-85C4-4FEC-9944-5F9C8B0507E3}" destId="{4D6DD4B3-8EBA-4408-925E-0FCB5C07DA9B}" srcOrd="6" destOrd="0" presId="urn:microsoft.com/office/officeart/2008/layout/VerticalCurvedList"/>
    <dgm:cxn modelId="{71194679-5CE9-4EF0-B9C9-18687B608DC6}" type="presParOf" srcId="{4D6DD4B3-8EBA-4408-925E-0FCB5C07DA9B}" destId="{2FB0F483-6E71-400E-9D05-E8C051D5D2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65C91-20E3-4071-BC07-6ADC2D681A1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8055B7C7-7741-44F2-8FDA-FF6A82F904B8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gm:t>
    </dgm:pt>
    <dgm:pt modelId="{C94414FF-C064-4C9D-86FF-89187FEB1E96}" type="parTrans" cxnId="{14BD2C6C-E126-478F-826E-AEDA34FC13EC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3F9380-D864-4E10-862B-753682006D2D}" type="sibTrans" cxnId="{14BD2C6C-E126-478F-826E-AEDA34FC13EC}">
      <dgm:prSet custT="1"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35469A-10CE-4FAF-B4F7-60AA66E51DB5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gm:t>
    </dgm:pt>
    <dgm:pt modelId="{ECE082CC-6EA7-464F-843F-A634A7DAED3C}" type="parTrans" cxnId="{69CA97B4-557B-4361-BBBC-39A2B68353A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D562D27-4CAA-427F-9E08-124FFB4E9928}" type="sibTrans" cxnId="{69CA97B4-557B-4361-BBBC-39A2B68353A9}">
      <dgm:prSet custT="1"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E13D8C-9DCC-4D6E-B08A-AC2025C7906D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gm:t>
    </dgm:pt>
    <dgm:pt modelId="{942093B0-8A84-4071-8ACB-82131FC260F2}" type="parTrans" cxnId="{1A0057C8-DE1A-43D3-8AAD-7916A1F4718B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3F30F-D803-487F-9006-960B0970AAED}" type="sibTrans" cxnId="{1A0057C8-DE1A-43D3-8AAD-7916A1F4718B}">
      <dgm:prSet custT="1"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229CCF-3995-46A9-8C1B-C4620657DDC6}">
      <dgm:prSet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9095B4DD-06F8-4BFD-BAD9-6B9D97FCE50D}" type="par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54D550-4083-4EFE-9CB9-B1B8586CF497}" type="sib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46171-56B2-42D0-92CA-F804000F4718}" type="pres">
      <dgm:prSet presAssocID="{C2E65C91-20E3-4071-BC07-6ADC2D681A15}" presName="Name0" presStyleCnt="0">
        <dgm:presLayoutVars>
          <dgm:dir/>
          <dgm:resizeHandles val="exact"/>
        </dgm:presLayoutVars>
      </dgm:prSet>
      <dgm:spPr/>
    </dgm:pt>
    <dgm:pt modelId="{455F3E49-7A63-4E95-B56E-9B5553D59E9C}" type="pres">
      <dgm:prSet presAssocID="{8055B7C7-7741-44F2-8FDA-FF6A82F904B8}" presName="node" presStyleLbl="node1" presStyleIdx="0" presStyleCnt="4">
        <dgm:presLayoutVars>
          <dgm:bulletEnabled val="1"/>
        </dgm:presLayoutVars>
      </dgm:prSet>
      <dgm:spPr/>
    </dgm:pt>
    <dgm:pt modelId="{80A5177B-237E-472F-92BF-76036483122B}" type="pres">
      <dgm:prSet presAssocID="{013F9380-D864-4E10-862B-753682006D2D}" presName="sibTrans" presStyleLbl="sibTrans2D1" presStyleIdx="0" presStyleCnt="3"/>
      <dgm:spPr/>
    </dgm:pt>
    <dgm:pt modelId="{93B60040-D04B-4A96-8378-7F13DBB91A4F}" type="pres">
      <dgm:prSet presAssocID="{013F9380-D864-4E10-862B-753682006D2D}" presName="connectorText" presStyleLbl="sibTrans2D1" presStyleIdx="0" presStyleCnt="3"/>
      <dgm:spPr/>
    </dgm:pt>
    <dgm:pt modelId="{B9F087C3-4365-4D7A-912B-BD32E2CC98FC}" type="pres">
      <dgm:prSet presAssocID="{A535469A-10CE-4FAF-B4F7-60AA66E51DB5}" presName="node" presStyleLbl="node1" presStyleIdx="1" presStyleCnt="4">
        <dgm:presLayoutVars>
          <dgm:bulletEnabled val="1"/>
        </dgm:presLayoutVars>
      </dgm:prSet>
      <dgm:spPr/>
    </dgm:pt>
    <dgm:pt modelId="{A622AC53-C6CA-4E4A-895E-8FACF1F32E6D}" type="pres">
      <dgm:prSet presAssocID="{1D562D27-4CAA-427F-9E08-124FFB4E9928}" presName="sibTrans" presStyleLbl="sibTrans2D1" presStyleIdx="1" presStyleCnt="3"/>
      <dgm:spPr/>
    </dgm:pt>
    <dgm:pt modelId="{5E1B2597-4C24-4177-AC0D-9E31C56EBD05}" type="pres">
      <dgm:prSet presAssocID="{1D562D27-4CAA-427F-9E08-124FFB4E9928}" presName="connectorText" presStyleLbl="sibTrans2D1" presStyleIdx="1" presStyleCnt="3"/>
      <dgm:spPr/>
    </dgm:pt>
    <dgm:pt modelId="{83CC2B14-0163-41D6-B977-863B21DE4FBD}" type="pres">
      <dgm:prSet presAssocID="{E6E13D8C-9DCC-4D6E-B08A-AC2025C7906D}" presName="node" presStyleLbl="node1" presStyleIdx="2" presStyleCnt="4">
        <dgm:presLayoutVars>
          <dgm:bulletEnabled val="1"/>
        </dgm:presLayoutVars>
      </dgm:prSet>
      <dgm:spPr/>
    </dgm:pt>
    <dgm:pt modelId="{9083AC97-251A-4336-B28C-42A50F42AEC5}" type="pres">
      <dgm:prSet presAssocID="{FE83F30F-D803-487F-9006-960B0970AAED}" presName="sibTrans" presStyleLbl="sibTrans2D1" presStyleIdx="2" presStyleCnt="3"/>
      <dgm:spPr/>
    </dgm:pt>
    <dgm:pt modelId="{5160FBD2-0D29-4EFB-A8EC-916B1C3514DF}" type="pres">
      <dgm:prSet presAssocID="{FE83F30F-D803-487F-9006-960B0970AAED}" presName="connectorText" presStyleLbl="sibTrans2D1" presStyleIdx="2" presStyleCnt="3"/>
      <dgm:spPr/>
    </dgm:pt>
    <dgm:pt modelId="{23D9F89B-7843-43B6-A76A-B5CA92BC66CD}" type="pres">
      <dgm:prSet presAssocID="{D1229CCF-3995-46A9-8C1B-C4620657DDC6}" presName="node" presStyleLbl="node1" presStyleIdx="3" presStyleCnt="4">
        <dgm:presLayoutVars>
          <dgm:bulletEnabled val="1"/>
        </dgm:presLayoutVars>
      </dgm:prSet>
      <dgm:spPr/>
    </dgm:pt>
  </dgm:ptLst>
  <dgm:cxnLst>
    <dgm:cxn modelId="{20D41205-FAE8-433D-A81A-442DA32ECE6D}" type="presOf" srcId="{013F9380-D864-4E10-862B-753682006D2D}" destId="{80A5177B-237E-472F-92BF-76036483122B}" srcOrd="0" destOrd="0" presId="urn:microsoft.com/office/officeart/2005/8/layout/process1"/>
    <dgm:cxn modelId="{5726691A-DB70-4AC7-B45F-D65943F491D7}" type="presOf" srcId="{013F9380-D864-4E10-862B-753682006D2D}" destId="{93B60040-D04B-4A96-8378-7F13DBB91A4F}" srcOrd="1" destOrd="0" presId="urn:microsoft.com/office/officeart/2005/8/layout/process1"/>
    <dgm:cxn modelId="{FEFDDF1C-81DF-487B-8E6D-D92163078E51}" type="presOf" srcId="{1D562D27-4CAA-427F-9E08-124FFB4E9928}" destId="{A622AC53-C6CA-4E4A-895E-8FACF1F32E6D}" srcOrd="0" destOrd="0" presId="urn:microsoft.com/office/officeart/2005/8/layout/process1"/>
    <dgm:cxn modelId="{1016392B-D2BB-4F1B-9FB0-B2154E896DF9}" type="presOf" srcId="{A535469A-10CE-4FAF-B4F7-60AA66E51DB5}" destId="{B9F087C3-4365-4D7A-912B-BD32E2CC98FC}" srcOrd="0" destOrd="0" presId="urn:microsoft.com/office/officeart/2005/8/layout/process1"/>
    <dgm:cxn modelId="{BA07A436-B3FD-473B-93A8-CD4A4363C834}" type="presOf" srcId="{C2E65C91-20E3-4071-BC07-6ADC2D681A15}" destId="{01946171-56B2-42D0-92CA-F804000F4718}" srcOrd="0" destOrd="0" presId="urn:microsoft.com/office/officeart/2005/8/layout/process1"/>
    <dgm:cxn modelId="{8ADC0A4C-DBEE-4A23-A0C9-3A6D16C6E542}" type="presOf" srcId="{FE83F30F-D803-487F-9006-960B0970AAED}" destId="{9083AC97-251A-4336-B28C-42A50F42AEC5}" srcOrd="0" destOrd="0" presId="urn:microsoft.com/office/officeart/2005/8/layout/process1"/>
    <dgm:cxn modelId="{14BD2C6C-E126-478F-826E-AEDA34FC13EC}" srcId="{C2E65C91-20E3-4071-BC07-6ADC2D681A15}" destId="{8055B7C7-7741-44F2-8FDA-FF6A82F904B8}" srcOrd="0" destOrd="0" parTransId="{C94414FF-C064-4C9D-86FF-89187FEB1E96}" sibTransId="{013F9380-D864-4E10-862B-753682006D2D}"/>
    <dgm:cxn modelId="{EA88E378-CD3E-42E5-8D98-CF0794846395}" type="presOf" srcId="{1D562D27-4CAA-427F-9E08-124FFB4E9928}" destId="{5E1B2597-4C24-4177-AC0D-9E31C56EBD05}" srcOrd="1" destOrd="0" presId="urn:microsoft.com/office/officeart/2005/8/layout/process1"/>
    <dgm:cxn modelId="{A6EF5D7F-EDE5-4450-A60F-29917E38973B}" type="presOf" srcId="{FE83F30F-D803-487F-9006-960B0970AAED}" destId="{5160FBD2-0D29-4EFB-A8EC-916B1C3514DF}" srcOrd="1" destOrd="0" presId="urn:microsoft.com/office/officeart/2005/8/layout/process1"/>
    <dgm:cxn modelId="{4CAAC69E-4CEF-47C1-8F58-3B6A054255E8}" type="presOf" srcId="{D1229CCF-3995-46A9-8C1B-C4620657DDC6}" destId="{23D9F89B-7843-43B6-A76A-B5CA92BC66CD}" srcOrd="0" destOrd="0" presId="urn:microsoft.com/office/officeart/2005/8/layout/process1"/>
    <dgm:cxn modelId="{469994B2-3634-4695-8ED5-7C25B68C937F}" type="presOf" srcId="{E6E13D8C-9DCC-4D6E-B08A-AC2025C7906D}" destId="{83CC2B14-0163-41D6-B977-863B21DE4FBD}" srcOrd="0" destOrd="0" presId="urn:microsoft.com/office/officeart/2005/8/layout/process1"/>
    <dgm:cxn modelId="{69CA97B4-557B-4361-BBBC-39A2B68353A9}" srcId="{C2E65C91-20E3-4071-BC07-6ADC2D681A15}" destId="{A535469A-10CE-4FAF-B4F7-60AA66E51DB5}" srcOrd="1" destOrd="0" parTransId="{ECE082CC-6EA7-464F-843F-A634A7DAED3C}" sibTransId="{1D562D27-4CAA-427F-9E08-124FFB4E9928}"/>
    <dgm:cxn modelId="{4A0255BD-1AD1-49B2-9828-62ACBF84A23D}" type="presOf" srcId="{8055B7C7-7741-44F2-8FDA-FF6A82F904B8}" destId="{455F3E49-7A63-4E95-B56E-9B5553D59E9C}" srcOrd="0" destOrd="0" presId="urn:microsoft.com/office/officeart/2005/8/layout/process1"/>
    <dgm:cxn modelId="{1A0057C8-DE1A-43D3-8AAD-7916A1F4718B}" srcId="{C2E65C91-20E3-4071-BC07-6ADC2D681A15}" destId="{E6E13D8C-9DCC-4D6E-B08A-AC2025C7906D}" srcOrd="2" destOrd="0" parTransId="{942093B0-8A84-4071-8ACB-82131FC260F2}" sibTransId="{FE83F30F-D803-487F-9006-960B0970AAED}"/>
    <dgm:cxn modelId="{4A6B23F3-3DA0-4817-91B0-C5CC11BDAB49}" srcId="{C2E65C91-20E3-4071-BC07-6ADC2D681A15}" destId="{D1229CCF-3995-46A9-8C1B-C4620657DDC6}" srcOrd="3" destOrd="0" parTransId="{9095B4DD-06F8-4BFD-BAD9-6B9D97FCE50D}" sibTransId="{1454D550-4083-4EFE-9CB9-B1B8586CF497}"/>
    <dgm:cxn modelId="{3033F6C7-42B4-40DF-AFC4-045C98D2C365}" type="presParOf" srcId="{01946171-56B2-42D0-92CA-F804000F4718}" destId="{455F3E49-7A63-4E95-B56E-9B5553D59E9C}" srcOrd="0" destOrd="0" presId="urn:microsoft.com/office/officeart/2005/8/layout/process1"/>
    <dgm:cxn modelId="{F4E6D2F4-4BEC-4616-BCE2-E972BA45A8CB}" type="presParOf" srcId="{01946171-56B2-42D0-92CA-F804000F4718}" destId="{80A5177B-237E-472F-92BF-76036483122B}" srcOrd="1" destOrd="0" presId="urn:microsoft.com/office/officeart/2005/8/layout/process1"/>
    <dgm:cxn modelId="{4A621EB2-A213-4162-ABE8-51F12ED28190}" type="presParOf" srcId="{80A5177B-237E-472F-92BF-76036483122B}" destId="{93B60040-D04B-4A96-8378-7F13DBB91A4F}" srcOrd="0" destOrd="0" presId="urn:microsoft.com/office/officeart/2005/8/layout/process1"/>
    <dgm:cxn modelId="{9E2E1233-511F-4A4E-81D9-64C5E96828E7}" type="presParOf" srcId="{01946171-56B2-42D0-92CA-F804000F4718}" destId="{B9F087C3-4365-4D7A-912B-BD32E2CC98FC}" srcOrd="2" destOrd="0" presId="urn:microsoft.com/office/officeart/2005/8/layout/process1"/>
    <dgm:cxn modelId="{47C2CE59-864C-4AC4-91E5-212F79065453}" type="presParOf" srcId="{01946171-56B2-42D0-92CA-F804000F4718}" destId="{A622AC53-C6CA-4E4A-895E-8FACF1F32E6D}" srcOrd="3" destOrd="0" presId="urn:microsoft.com/office/officeart/2005/8/layout/process1"/>
    <dgm:cxn modelId="{DDA92845-4E59-487C-8D09-73DADB53CC46}" type="presParOf" srcId="{A622AC53-C6CA-4E4A-895E-8FACF1F32E6D}" destId="{5E1B2597-4C24-4177-AC0D-9E31C56EBD05}" srcOrd="0" destOrd="0" presId="urn:microsoft.com/office/officeart/2005/8/layout/process1"/>
    <dgm:cxn modelId="{BAE5EF71-F005-4A39-982D-4845A1B067C6}" type="presParOf" srcId="{01946171-56B2-42D0-92CA-F804000F4718}" destId="{83CC2B14-0163-41D6-B977-863B21DE4FBD}" srcOrd="4" destOrd="0" presId="urn:microsoft.com/office/officeart/2005/8/layout/process1"/>
    <dgm:cxn modelId="{B387E735-D3DC-4237-B392-DE0C3CC4D9A1}" type="presParOf" srcId="{01946171-56B2-42D0-92CA-F804000F4718}" destId="{9083AC97-251A-4336-B28C-42A50F42AEC5}" srcOrd="5" destOrd="0" presId="urn:microsoft.com/office/officeart/2005/8/layout/process1"/>
    <dgm:cxn modelId="{CF39D1C1-4D7D-412B-A29F-CF6BFA9C28BF}" type="presParOf" srcId="{9083AC97-251A-4336-B28C-42A50F42AEC5}" destId="{5160FBD2-0D29-4EFB-A8EC-916B1C3514DF}" srcOrd="0" destOrd="0" presId="urn:microsoft.com/office/officeart/2005/8/layout/process1"/>
    <dgm:cxn modelId="{BD5EC176-D52C-4A1E-9E3D-86C0F22C9990}" type="presParOf" srcId="{01946171-56B2-42D0-92CA-F804000F4718}" destId="{23D9F89B-7843-43B6-A76A-B5CA92BC66C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E65C91-20E3-4071-BC07-6ADC2D681A1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8055B7C7-7741-44F2-8FDA-FF6A82F904B8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gm:t>
    </dgm:pt>
    <dgm:pt modelId="{C94414FF-C064-4C9D-86FF-89187FEB1E96}" type="parTrans" cxnId="{14BD2C6C-E126-478F-826E-AEDA34FC13EC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3F9380-D864-4E10-862B-753682006D2D}" type="sibTrans" cxnId="{14BD2C6C-E126-478F-826E-AEDA34FC13EC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35469A-10CE-4FAF-B4F7-60AA66E51DB5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gm:t>
    </dgm:pt>
    <dgm:pt modelId="{ECE082CC-6EA7-464F-843F-A634A7DAED3C}" type="parTrans" cxnId="{69CA97B4-557B-4361-BBBC-39A2B68353A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D562D27-4CAA-427F-9E08-124FFB4E9928}" type="sibTrans" cxnId="{69CA97B4-557B-4361-BBBC-39A2B68353A9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E13D8C-9DCC-4D6E-B08A-AC2025C7906D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gm:t>
    </dgm:pt>
    <dgm:pt modelId="{942093B0-8A84-4071-8ACB-82131FC260F2}" type="parTrans" cxnId="{1A0057C8-DE1A-43D3-8AAD-7916A1F4718B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3F30F-D803-487F-9006-960B0970AAED}" type="sibTrans" cxnId="{1A0057C8-DE1A-43D3-8AAD-7916A1F4718B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229CCF-3995-46A9-8C1B-C4620657DDC6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9095B4DD-06F8-4BFD-BAD9-6B9D97FCE50D}" type="par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54D550-4083-4EFE-9CB9-B1B8586CF497}" type="sib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46171-56B2-42D0-92CA-F804000F4718}" type="pres">
      <dgm:prSet presAssocID="{C2E65C91-20E3-4071-BC07-6ADC2D681A15}" presName="Name0" presStyleCnt="0">
        <dgm:presLayoutVars>
          <dgm:dir/>
          <dgm:resizeHandles val="exact"/>
        </dgm:presLayoutVars>
      </dgm:prSet>
      <dgm:spPr/>
    </dgm:pt>
    <dgm:pt modelId="{455F3E49-7A63-4E95-B56E-9B5553D59E9C}" type="pres">
      <dgm:prSet presAssocID="{8055B7C7-7741-44F2-8FDA-FF6A82F904B8}" presName="node" presStyleLbl="node1" presStyleIdx="0" presStyleCnt="4">
        <dgm:presLayoutVars>
          <dgm:bulletEnabled val="1"/>
        </dgm:presLayoutVars>
      </dgm:prSet>
      <dgm:spPr/>
    </dgm:pt>
    <dgm:pt modelId="{80A5177B-237E-472F-92BF-76036483122B}" type="pres">
      <dgm:prSet presAssocID="{013F9380-D864-4E10-862B-753682006D2D}" presName="sibTrans" presStyleLbl="sibTrans2D1" presStyleIdx="0" presStyleCnt="3"/>
      <dgm:spPr/>
    </dgm:pt>
    <dgm:pt modelId="{93B60040-D04B-4A96-8378-7F13DBB91A4F}" type="pres">
      <dgm:prSet presAssocID="{013F9380-D864-4E10-862B-753682006D2D}" presName="connectorText" presStyleLbl="sibTrans2D1" presStyleIdx="0" presStyleCnt="3"/>
      <dgm:spPr/>
    </dgm:pt>
    <dgm:pt modelId="{B9F087C3-4365-4D7A-912B-BD32E2CC98FC}" type="pres">
      <dgm:prSet presAssocID="{A535469A-10CE-4FAF-B4F7-60AA66E51DB5}" presName="node" presStyleLbl="node1" presStyleIdx="1" presStyleCnt="4">
        <dgm:presLayoutVars>
          <dgm:bulletEnabled val="1"/>
        </dgm:presLayoutVars>
      </dgm:prSet>
      <dgm:spPr/>
    </dgm:pt>
    <dgm:pt modelId="{A622AC53-C6CA-4E4A-895E-8FACF1F32E6D}" type="pres">
      <dgm:prSet presAssocID="{1D562D27-4CAA-427F-9E08-124FFB4E9928}" presName="sibTrans" presStyleLbl="sibTrans2D1" presStyleIdx="1" presStyleCnt="3"/>
      <dgm:spPr/>
    </dgm:pt>
    <dgm:pt modelId="{5E1B2597-4C24-4177-AC0D-9E31C56EBD05}" type="pres">
      <dgm:prSet presAssocID="{1D562D27-4CAA-427F-9E08-124FFB4E9928}" presName="connectorText" presStyleLbl="sibTrans2D1" presStyleIdx="1" presStyleCnt="3"/>
      <dgm:spPr/>
    </dgm:pt>
    <dgm:pt modelId="{83CC2B14-0163-41D6-B977-863B21DE4FBD}" type="pres">
      <dgm:prSet presAssocID="{E6E13D8C-9DCC-4D6E-B08A-AC2025C7906D}" presName="node" presStyleLbl="node1" presStyleIdx="2" presStyleCnt="4">
        <dgm:presLayoutVars>
          <dgm:bulletEnabled val="1"/>
        </dgm:presLayoutVars>
      </dgm:prSet>
      <dgm:spPr/>
    </dgm:pt>
    <dgm:pt modelId="{9083AC97-251A-4336-B28C-42A50F42AEC5}" type="pres">
      <dgm:prSet presAssocID="{FE83F30F-D803-487F-9006-960B0970AAED}" presName="sibTrans" presStyleLbl="sibTrans2D1" presStyleIdx="2" presStyleCnt="3"/>
      <dgm:spPr/>
    </dgm:pt>
    <dgm:pt modelId="{5160FBD2-0D29-4EFB-A8EC-916B1C3514DF}" type="pres">
      <dgm:prSet presAssocID="{FE83F30F-D803-487F-9006-960B0970AAED}" presName="connectorText" presStyleLbl="sibTrans2D1" presStyleIdx="2" presStyleCnt="3"/>
      <dgm:spPr/>
    </dgm:pt>
    <dgm:pt modelId="{23D9F89B-7843-43B6-A76A-B5CA92BC66CD}" type="pres">
      <dgm:prSet presAssocID="{D1229CCF-3995-46A9-8C1B-C4620657DDC6}" presName="node" presStyleLbl="node1" presStyleIdx="3" presStyleCnt="4">
        <dgm:presLayoutVars>
          <dgm:bulletEnabled val="1"/>
        </dgm:presLayoutVars>
      </dgm:prSet>
      <dgm:spPr/>
    </dgm:pt>
  </dgm:ptLst>
  <dgm:cxnLst>
    <dgm:cxn modelId="{20D41205-FAE8-433D-A81A-442DA32ECE6D}" type="presOf" srcId="{013F9380-D864-4E10-862B-753682006D2D}" destId="{80A5177B-237E-472F-92BF-76036483122B}" srcOrd="0" destOrd="0" presId="urn:microsoft.com/office/officeart/2005/8/layout/process1"/>
    <dgm:cxn modelId="{5726691A-DB70-4AC7-B45F-D65943F491D7}" type="presOf" srcId="{013F9380-D864-4E10-862B-753682006D2D}" destId="{93B60040-D04B-4A96-8378-7F13DBB91A4F}" srcOrd="1" destOrd="0" presId="urn:microsoft.com/office/officeart/2005/8/layout/process1"/>
    <dgm:cxn modelId="{FEFDDF1C-81DF-487B-8E6D-D92163078E51}" type="presOf" srcId="{1D562D27-4CAA-427F-9E08-124FFB4E9928}" destId="{A622AC53-C6CA-4E4A-895E-8FACF1F32E6D}" srcOrd="0" destOrd="0" presId="urn:microsoft.com/office/officeart/2005/8/layout/process1"/>
    <dgm:cxn modelId="{1016392B-D2BB-4F1B-9FB0-B2154E896DF9}" type="presOf" srcId="{A535469A-10CE-4FAF-B4F7-60AA66E51DB5}" destId="{B9F087C3-4365-4D7A-912B-BD32E2CC98FC}" srcOrd="0" destOrd="0" presId="urn:microsoft.com/office/officeart/2005/8/layout/process1"/>
    <dgm:cxn modelId="{BA07A436-B3FD-473B-93A8-CD4A4363C834}" type="presOf" srcId="{C2E65C91-20E3-4071-BC07-6ADC2D681A15}" destId="{01946171-56B2-42D0-92CA-F804000F4718}" srcOrd="0" destOrd="0" presId="urn:microsoft.com/office/officeart/2005/8/layout/process1"/>
    <dgm:cxn modelId="{8ADC0A4C-DBEE-4A23-A0C9-3A6D16C6E542}" type="presOf" srcId="{FE83F30F-D803-487F-9006-960B0970AAED}" destId="{9083AC97-251A-4336-B28C-42A50F42AEC5}" srcOrd="0" destOrd="0" presId="urn:microsoft.com/office/officeart/2005/8/layout/process1"/>
    <dgm:cxn modelId="{14BD2C6C-E126-478F-826E-AEDA34FC13EC}" srcId="{C2E65C91-20E3-4071-BC07-6ADC2D681A15}" destId="{8055B7C7-7741-44F2-8FDA-FF6A82F904B8}" srcOrd="0" destOrd="0" parTransId="{C94414FF-C064-4C9D-86FF-89187FEB1E96}" sibTransId="{013F9380-D864-4E10-862B-753682006D2D}"/>
    <dgm:cxn modelId="{EA88E378-CD3E-42E5-8D98-CF0794846395}" type="presOf" srcId="{1D562D27-4CAA-427F-9E08-124FFB4E9928}" destId="{5E1B2597-4C24-4177-AC0D-9E31C56EBD05}" srcOrd="1" destOrd="0" presId="urn:microsoft.com/office/officeart/2005/8/layout/process1"/>
    <dgm:cxn modelId="{A6EF5D7F-EDE5-4450-A60F-29917E38973B}" type="presOf" srcId="{FE83F30F-D803-487F-9006-960B0970AAED}" destId="{5160FBD2-0D29-4EFB-A8EC-916B1C3514DF}" srcOrd="1" destOrd="0" presId="urn:microsoft.com/office/officeart/2005/8/layout/process1"/>
    <dgm:cxn modelId="{4CAAC69E-4CEF-47C1-8F58-3B6A054255E8}" type="presOf" srcId="{D1229CCF-3995-46A9-8C1B-C4620657DDC6}" destId="{23D9F89B-7843-43B6-A76A-B5CA92BC66CD}" srcOrd="0" destOrd="0" presId="urn:microsoft.com/office/officeart/2005/8/layout/process1"/>
    <dgm:cxn modelId="{469994B2-3634-4695-8ED5-7C25B68C937F}" type="presOf" srcId="{E6E13D8C-9DCC-4D6E-B08A-AC2025C7906D}" destId="{83CC2B14-0163-41D6-B977-863B21DE4FBD}" srcOrd="0" destOrd="0" presId="urn:microsoft.com/office/officeart/2005/8/layout/process1"/>
    <dgm:cxn modelId="{69CA97B4-557B-4361-BBBC-39A2B68353A9}" srcId="{C2E65C91-20E3-4071-BC07-6ADC2D681A15}" destId="{A535469A-10CE-4FAF-B4F7-60AA66E51DB5}" srcOrd="1" destOrd="0" parTransId="{ECE082CC-6EA7-464F-843F-A634A7DAED3C}" sibTransId="{1D562D27-4CAA-427F-9E08-124FFB4E9928}"/>
    <dgm:cxn modelId="{4A0255BD-1AD1-49B2-9828-62ACBF84A23D}" type="presOf" srcId="{8055B7C7-7741-44F2-8FDA-FF6A82F904B8}" destId="{455F3E49-7A63-4E95-B56E-9B5553D59E9C}" srcOrd="0" destOrd="0" presId="urn:microsoft.com/office/officeart/2005/8/layout/process1"/>
    <dgm:cxn modelId="{1A0057C8-DE1A-43D3-8AAD-7916A1F4718B}" srcId="{C2E65C91-20E3-4071-BC07-6ADC2D681A15}" destId="{E6E13D8C-9DCC-4D6E-B08A-AC2025C7906D}" srcOrd="2" destOrd="0" parTransId="{942093B0-8A84-4071-8ACB-82131FC260F2}" sibTransId="{FE83F30F-D803-487F-9006-960B0970AAED}"/>
    <dgm:cxn modelId="{4A6B23F3-3DA0-4817-91B0-C5CC11BDAB49}" srcId="{C2E65C91-20E3-4071-BC07-6ADC2D681A15}" destId="{D1229CCF-3995-46A9-8C1B-C4620657DDC6}" srcOrd="3" destOrd="0" parTransId="{9095B4DD-06F8-4BFD-BAD9-6B9D97FCE50D}" sibTransId="{1454D550-4083-4EFE-9CB9-B1B8586CF497}"/>
    <dgm:cxn modelId="{3033F6C7-42B4-40DF-AFC4-045C98D2C365}" type="presParOf" srcId="{01946171-56B2-42D0-92CA-F804000F4718}" destId="{455F3E49-7A63-4E95-B56E-9B5553D59E9C}" srcOrd="0" destOrd="0" presId="urn:microsoft.com/office/officeart/2005/8/layout/process1"/>
    <dgm:cxn modelId="{F4E6D2F4-4BEC-4616-BCE2-E972BA45A8CB}" type="presParOf" srcId="{01946171-56B2-42D0-92CA-F804000F4718}" destId="{80A5177B-237E-472F-92BF-76036483122B}" srcOrd="1" destOrd="0" presId="urn:microsoft.com/office/officeart/2005/8/layout/process1"/>
    <dgm:cxn modelId="{4A621EB2-A213-4162-ABE8-51F12ED28190}" type="presParOf" srcId="{80A5177B-237E-472F-92BF-76036483122B}" destId="{93B60040-D04B-4A96-8378-7F13DBB91A4F}" srcOrd="0" destOrd="0" presId="urn:microsoft.com/office/officeart/2005/8/layout/process1"/>
    <dgm:cxn modelId="{9E2E1233-511F-4A4E-81D9-64C5E96828E7}" type="presParOf" srcId="{01946171-56B2-42D0-92CA-F804000F4718}" destId="{B9F087C3-4365-4D7A-912B-BD32E2CC98FC}" srcOrd="2" destOrd="0" presId="urn:microsoft.com/office/officeart/2005/8/layout/process1"/>
    <dgm:cxn modelId="{47C2CE59-864C-4AC4-91E5-212F79065453}" type="presParOf" srcId="{01946171-56B2-42D0-92CA-F804000F4718}" destId="{A622AC53-C6CA-4E4A-895E-8FACF1F32E6D}" srcOrd="3" destOrd="0" presId="urn:microsoft.com/office/officeart/2005/8/layout/process1"/>
    <dgm:cxn modelId="{DDA92845-4E59-487C-8D09-73DADB53CC46}" type="presParOf" srcId="{A622AC53-C6CA-4E4A-895E-8FACF1F32E6D}" destId="{5E1B2597-4C24-4177-AC0D-9E31C56EBD05}" srcOrd="0" destOrd="0" presId="urn:microsoft.com/office/officeart/2005/8/layout/process1"/>
    <dgm:cxn modelId="{BAE5EF71-F005-4A39-982D-4845A1B067C6}" type="presParOf" srcId="{01946171-56B2-42D0-92CA-F804000F4718}" destId="{83CC2B14-0163-41D6-B977-863B21DE4FBD}" srcOrd="4" destOrd="0" presId="urn:microsoft.com/office/officeart/2005/8/layout/process1"/>
    <dgm:cxn modelId="{B387E735-D3DC-4237-B392-DE0C3CC4D9A1}" type="presParOf" srcId="{01946171-56B2-42D0-92CA-F804000F4718}" destId="{9083AC97-251A-4336-B28C-42A50F42AEC5}" srcOrd="5" destOrd="0" presId="urn:microsoft.com/office/officeart/2005/8/layout/process1"/>
    <dgm:cxn modelId="{CF39D1C1-4D7D-412B-A29F-CF6BFA9C28BF}" type="presParOf" srcId="{9083AC97-251A-4336-B28C-42A50F42AEC5}" destId="{5160FBD2-0D29-4EFB-A8EC-916B1C3514DF}" srcOrd="0" destOrd="0" presId="urn:microsoft.com/office/officeart/2005/8/layout/process1"/>
    <dgm:cxn modelId="{BD5EC176-D52C-4A1E-9E3D-86C0F22C9990}" type="presParOf" srcId="{01946171-56B2-42D0-92CA-F804000F4718}" destId="{23D9F89B-7843-43B6-A76A-B5CA92BC66C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E65C91-20E3-4071-BC07-6ADC2D681A1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8055B7C7-7741-44F2-8FDA-FF6A82F904B8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gm:t>
    </dgm:pt>
    <dgm:pt modelId="{C94414FF-C064-4C9D-86FF-89187FEB1E96}" type="parTrans" cxnId="{14BD2C6C-E126-478F-826E-AEDA34FC13EC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3F9380-D864-4E10-862B-753682006D2D}" type="sibTrans" cxnId="{14BD2C6C-E126-478F-826E-AEDA34FC13EC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35469A-10CE-4FAF-B4F7-60AA66E51DB5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gm:t>
    </dgm:pt>
    <dgm:pt modelId="{ECE082CC-6EA7-464F-843F-A634A7DAED3C}" type="parTrans" cxnId="{69CA97B4-557B-4361-BBBC-39A2B68353A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D562D27-4CAA-427F-9E08-124FFB4E9928}" type="sibTrans" cxnId="{69CA97B4-557B-4361-BBBC-39A2B68353A9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E13D8C-9DCC-4D6E-B08A-AC2025C7906D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gm:t>
    </dgm:pt>
    <dgm:pt modelId="{942093B0-8A84-4071-8ACB-82131FC260F2}" type="parTrans" cxnId="{1A0057C8-DE1A-43D3-8AAD-7916A1F4718B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3F30F-D803-487F-9006-960B0970AAED}" type="sibTrans" cxnId="{1A0057C8-DE1A-43D3-8AAD-7916A1F4718B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229CCF-3995-46A9-8C1B-C4620657DDC6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9095B4DD-06F8-4BFD-BAD9-6B9D97FCE50D}" type="par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54D550-4083-4EFE-9CB9-B1B8586CF497}" type="sib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46171-56B2-42D0-92CA-F804000F4718}" type="pres">
      <dgm:prSet presAssocID="{C2E65C91-20E3-4071-BC07-6ADC2D681A15}" presName="Name0" presStyleCnt="0">
        <dgm:presLayoutVars>
          <dgm:dir/>
          <dgm:resizeHandles val="exact"/>
        </dgm:presLayoutVars>
      </dgm:prSet>
      <dgm:spPr/>
    </dgm:pt>
    <dgm:pt modelId="{455F3E49-7A63-4E95-B56E-9B5553D59E9C}" type="pres">
      <dgm:prSet presAssocID="{8055B7C7-7741-44F2-8FDA-FF6A82F904B8}" presName="node" presStyleLbl="node1" presStyleIdx="0" presStyleCnt="4">
        <dgm:presLayoutVars>
          <dgm:bulletEnabled val="1"/>
        </dgm:presLayoutVars>
      </dgm:prSet>
      <dgm:spPr/>
    </dgm:pt>
    <dgm:pt modelId="{80A5177B-237E-472F-92BF-76036483122B}" type="pres">
      <dgm:prSet presAssocID="{013F9380-D864-4E10-862B-753682006D2D}" presName="sibTrans" presStyleLbl="sibTrans2D1" presStyleIdx="0" presStyleCnt="3"/>
      <dgm:spPr/>
    </dgm:pt>
    <dgm:pt modelId="{93B60040-D04B-4A96-8378-7F13DBB91A4F}" type="pres">
      <dgm:prSet presAssocID="{013F9380-D864-4E10-862B-753682006D2D}" presName="connectorText" presStyleLbl="sibTrans2D1" presStyleIdx="0" presStyleCnt="3"/>
      <dgm:spPr/>
    </dgm:pt>
    <dgm:pt modelId="{B9F087C3-4365-4D7A-912B-BD32E2CC98FC}" type="pres">
      <dgm:prSet presAssocID="{A535469A-10CE-4FAF-B4F7-60AA66E51DB5}" presName="node" presStyleLbl="node1" presStyleIdx="1" presStyleCnt="4">
        <dgm:presLayoutVars>
          <dgm:bulletEnabled val="1"/>
        </dgm:presLayoutVars>
      </dgm:prSet>
      <dgm:spPr/>
    </dgm:pt>
    <dgm:pt modelId="{A622AC53-C6CA-4E4A-895E-8FACF1F32E6D}" type="pres">
      <dgm:prSet presAssocID="{1D562D27-4CAA-427F-9E08-124FFB4E9928}" presName="sibTrans" presStyleLbl="sibTrans2D1" presStyleIdx="1" presStyleCnt="3"/>
      <dgm:spPr/>
    </dgm:pt>
    <dgm:pt modelId="{5E1B2597-4C24-4177-AC0D-9E31C56EBD05}" type="pres">
      <dgm:prSet presAssocID="{1D562D27-4CAA-427F-9E08-124FFB4E9928}" presName="connectorText" presStyleLbl="sibTrans2D1" presStyleIdx="1" presStyleCnt="3"/>
      <dgm:spPr/>
    </dgm:pt>
    <dgm:pt modelId="{83CC2B14-0163-41D6-B977-863B21DE4FBD}" type="pres">
      <dgm:prSet presAssocID="{E6E13D8C-9DCC-4D6E-B08A-AC2025C7906D}" presName="node" presStyleLbl="node1" presStyleIdx="2" presStyleCnt="4">
        <dgm:presLayoutVars>
          <dgm:bulletEnabled val="1"/>
        </dgm:presLayoutVars>
      </dgm:prSet>
      <dgm:spPr/>
    </dgm:pt>
    <dgm:pt modelId="{9083AC97-251A-4336-B28C-42A50F42AEC5}" type="pres">
      <dgm:prSet presAssocID="{FE83F30F-D803-487F-9006-960B0970AAED}" presName="sibTrans" presStyleLbl="sibTrans2D1" presStyleIdx="2" presStyleCnt="3"/>
      <dgm:spPr/>
    </dgm:pt>
    <dgm:pt modelId="{5160FBD2-0D29-4EFB-A8EC-916B1C3514DF}" type="pres">
      <dgm:prSet presAssocID="{FE83F30F-D803-487F-9006-960B0970AAED}" presName="connectorText" presStyleLbl="sibTrans2D1" presStyleIdx="2" presStyleCnt="3"/>
      <dgm:spPr/>
    </dgm:pt>
    <dgm:pt modelId="{23D9F89B-7843-43B6-A76A-B5CA92BC66CD}" type="pres">
      <dgm:prSet presAssocID="{D1229CCF-3995-46A9-8C1B-C4620657DDC6}" presName="node" presStyleLbl="node1" presStyleIdx="3" presStyleCnt="4">
        <dgm:presLayoutVars>
          <dgm:bulletEnabled val="1"/>
        </dgm:presLayoutVars>
      </dgm:prSet>
      <dgm:spPr/>
    </dgm:pt>
  </dgm:ptLst>
  <dgm:cxnLst>
    <dgm:cxn modelId="{20D41205-FAE8-433D-A81A-442DA32ECE6D}" type="presOf" srcId="{013F9380-D864-4E10-862B-753682006D2D}" destId="{80A5177B-237E-472F-92BF-76036483122B}" srcOrd="0" destOrd="0" presId="urn:microsoft.com/office/officeart/2005/8/layout/process1"/>
    <dgm:cxn modelId="{5726691A-DB70-4AC7-B45F-D65943F491D7}" type="presOf" srcId="{013F9380-D864-4E10-862B-753682006D2D}" destId="{93B60040-D04B-4A96-8378-7F13DBB91A4F}" srcOrd="1" destOrd="0" presId="urn:microsoft.com/office/officeart/2005/8/layout/process1"/>
    <dgm:cxn modelId="{FEFDDF1C-81DF-487B-8E6D-D92163078E51}" type="presOf" srcId="{1D562D27-4CAA-427F-9E08-124FFB4E9928}" destId="{A622AC53-C6CA-4E4A-895E-8FACF1F32E6D}" srcOrd="0" destOrd="0" presId="urn:microsoft.com/office/officeart/2005/8/layout/process1"/>
    <dgm:cxn modelId="{1016392B-D2BB-4F1B-9FB0-B2154E896DF9}" type="presOf" srcId="{A535469A-10CE-4FAF-B4F7-60AA66E51DB5}" destId="{B9F087C3-4365-4D7A-912B-BD32E2CC98FC}" srcOrd="0" destOrd="0" presId="urn:microsoft.com/office/officeart/2005/8/layout/process1"/>
    <dgm:cxn modelId="{BA07A436-B3FD-473B-93A8-CD4A4363C834}" type="presOf" srcId="{C2E65C91-20E3-4071-BC07-6ADC2D681A15}" destId="{01946171-56B2-42D0-92CA-F804000F4718}" srcOrd="0" destOrd="0" presId="urn:microsoft.com/office/officeart/2005/8/layout/process1"/>
    <dgm:cxn modelId="{8ADC0A4C-DBEE-4A23-A0C9-3A6D16C6E542}" type="presOf" srcId="{FE83F30F-D803-487F-9006-960B0970AAED}" destId="{9083AC97-251A-4336-B28C-42A50F42AEC5}" srcOrd="0" destOrd="0" presId="urn:microsoft.com/office/officeart/2005/8/layout/process1"/>
    <dgm:cxn modelId="{14BD2C6C-E126-478F-826E-AEDA34FC13EC}" srcId="{C2E65C91-20E3-4071-BC07-6ADC2D681A15}" destId="{8055B7C7-7741-44F2-8FDA-FF6A82F904B8}" srcOrd="0" destOrd="0" parTransId="{C94414FF-C064-4C9D-86FF-89187FEB1E96}" sibTransId="{013F9380-D864-4E10-862B-753682006D2D}"/>
    <dgm:cxn modelId="{EA88E378-CD3E-42E5-8D98-CF0794846395}" type="presOf" srcId="{1D562D27-4CAA-427F-9E08-124FFB4E9928}" destId="{5E1B2597-4C24-4177-AC0D-9E31C56EBD05}" srcOrd="1" destOrd="0" presId="urn:microsoft.com/office/officeart/2005/8/layout/process1"/>
    <dgm:cxn modelId="{A6EF5D7F-EDE5-4450-A60F-29917E38973B}" type="presOf" srcId="{FE83F30F-D803-487F-9006-960B0970AAED}" destId="{5160FBD2-0D29-4EFB-A8EC-916B1C3514DF}" srcOrd="1" destOrd="0" presId="urn:microsoft.com/office/officeart/2005/8/layout/process1"/>
    <dgm:cxn modelId="{4CAAC69E-4CEF-47C1-8F58-3B6A054255E8}" type="presOf" srcId="{D1229CCF-3995-46A9-8C1B-C4620657DDC6}" destId="{23D9F89B-7843-43B6-A76A-B5CA92BC66CD}" srcOrd="0" destOrd="0" presId="urn:microsoft.com/office/officeart/2005/8/layout/process1"/>
    <dgm:cxn modelId="{469994B2-3634-4695-8ED5-7C25B68C937F}" type="presOf" srcId="{E6E13D8C-9DCC-4D6E-B08A-AC2025C7906D}" destId="{83CC2B14-0163-41D6-B977-863B21DE4FBD}" srcOrd="0" destOrd="0" presId="urn:microsoft.com/office/officeart/2005/8/layout/process1"/>
    <dgm:cxn modelId="{69CA97B4-557B-4361-BBBC-39A2B68353A9}" srcId="{C2E65C91-20E3-4071-BC07-6ADC2D681A15}" destId="{A535469A-10CE-4FAF-B4F7-60AA66E51DB5}" srcOrd="1" destOrd="0" parTransId="{ECE082CC-6EA7-464F-843F-A634A7DAED3C}" sibTransId="{1D562D27-4CAA-427F-9E08-124FFB4E9928}"/>
    <dgm:cxn modelId="{4A0255BD-1AD1-49B2-9828-62ACBF84A23D}" type="presOf" srcId="{8055B7C7-7741-44F2-8FDA-FF6A82F904B8}" destId="{455F3E49-7A63-4E95-B56E-9B5553D59E9C}" srcOrd="0" destOrd="0" presId="urn:microsoft.com/office/officeart/2005/8/layout/process1"/>
    <dgm:cxn modelId="{1A0057C8-DE1A-43D3-8AAD-7916A1F4718B}" srcId="{C2E65C91-20E3-4071-BC07-6ADC2D681A15}" destId="{E6E13D8C-9DCC-4D6E-B08A-AC2025C7906D}" srcOrd="2" destOrd="0" parTransId="{942093B0-8A84-4071-8ACB-82131FC260F2}" sibTransId="{FE83F30F-D803-487F-9006-960B0970AAED}"/>
    <dgm:cxn modelId="{4A6B23F3-3DA0-4817-91B0-C5CC11BDAB49}" srcId="{C2E65C91-20E3-4071-BC07-6ADC2D681A15}" destId="{D1229CCF-3995-46A9-8C1B-C4620657DDC6}" srcOrd="3" destOrd="0" parTransId="{9095B4DD-06F8-4BFD-BAD9-6B9D97FCE50D}" sibTransId="{1454D550-4083-4EFE-9CB9-B1B8586CF497}"/>
    <dgm:cxn modelId="{3033F6C7-42B4-40DF-AFC4-045C98D2C365}" type="presParOf" srcId="{01946171-56B2-42D0-92CA-F804000F4718}" destId="{455F3E49-7A63-4E95-B56E-9B5553D59E9C}" srcOrd="0" destOrd="0" presId="urn:microsoft.com/office/officeart/2005/8/layout/process1"/>
    <dgm:cxn modelId="{F4E6D2F4-4BEC-4616-BCE2-E972BA45A8CB}" type="presParOf" srcId="{01946171-56B2-42D0-92CA-F804000F4718}" destId="{80A5177B-237E-472F-92BF-76036483122B}" srcOrd="1" destOrd="0" presId="urn:microsoft.com/office/officeart/2005/8/layout/process1"/>
    <dgm:cxn modelId="{4A621EB2-A213-4162-ABE8-51F12ED28190}" type="presParOf" srcId="{80A5177B-237E-472F-92BF-76036483122B}" destId="{93B60040-D04B-4A96-8378-7F13DBB91A4F}" srcOrd="0" destOrd="0" presId="urn:microsoft.com/office/officeart/2005/8/layout/process1"/>
    <dgm:cxn modelId="{9E2E1233-511F-4A4E-81D9-64C5E96828E7}" type="presParOf" srcId="{01946171-56B2-42D0-92CA-F804000F4718}" destId="{B9F087C3-4365-4D7A-912B-BD32E2CC98FC}" srcOrd="2" destOrd="0" presId="urn:microsoft.com/office/officeart/2005/8/layout/process1"/>
    <dgm:cxn modelId="{47C2CE59-864C-4AC4-91E5-212F79065453}" type="presParOf" srcId="{01946171-56B2-42D0-92CA-F804000F4718}" destId="{A622AC53-C6CA-4E4A-895E-8FACF1F32E6D}" srcOrd="3" destOrd="0" presId="urn:microsoft.com/office/officeart/2005/8/layout/process1"/>
    <dgm:cxn modelId="{DDA92845-4E59-487C-8D09-73DADB53CC46}" type="presParOf" srcId="{A622AC53-C6CA-4E4A-895E-8FACF1F32E6D}" destId="{5E1B2597-4C24-4177-AC0D-9E31C56EBD05}" srcOrd="0" destOrd="0" presId="urn:microsoft.com/office/officeart/2005/8/layout/process1"/>
    <dgm:cxn modelId="{BAE5EF71-F005-4A39-982D-4845A1B067C6}" type="presParOf" srcId="{01946171-56B2-42D0-92CA-F804000F4718}" destId="{83CC2B14-0163-41D6-B977-863B21DE4FBD}" srcOrd="4" destOrd="0" presId="urn:microsoft.com/office/officeart/2005/8/layout/process1"/>
    <dgm:cxn modelId="{B387E735-D3DC-4237-B392-DE0C3CC4D9A1}" type="presParOf" srcId="{01946171-56B2-42D0-92CA-F804000F4718}" destId="{9083AC97-251A-4336-B28C-42A50F42AEC5}" srcOrd="5" destOrd="0" presId="urn:microsoft.com/office/officeart/2005/8/layout/process1"/>
    <dgm:cxn modelId="{CF39D1C1-4D7D-412B-A29F-CF6BFA9C28BF}" type="presParOf" srcId="{9083AC97-251A-4336-B28C-42A50F42AEC5}" destId="{5160FBD2-0D29-4EFB-A8EC-916B1C3514DF}" srcOrd="0" destOrd="0" presId="urn:microsoft.com/office/officeart/2005/8/layout/process1"/>
    <dgm:cxn modelId="{BD5EC176-D52C-4A1E-9E3D-86C0F22C9990}" type="presParOf" srcId="{01946171-56B2-42D0-92CA-F804000F4718}" destId="{23D9F89B-7843-43B6-A76A-B5CA92BC66C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E65C91-20E3-4071-BC07-6ADC2D681A1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8055B7C7-7741-44F2-8FDA-FF6A82F904B8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gm:t>
    </dgm:pt>
    <dgm:pt modelId="{C94414FF-C064-4C9D-86FF-89187FEB1E96}" type="parTrans" cxnId="{14BD2C6C-E126-478F-826E-AEDA34FC13EC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3F9380-D864-4E10-862B-753682006D2D}" type="sibTrans" cxnId="{14BD2C6C-E126-478F-826E-AEDA34FC13EC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35469A-10CE-4FAF-B4F7-60AA66E51DB5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gm:t>
    </dgm:pt>
    <dgm:pt modelId="{ECE082CC-6EA7-464F-843F-A634A7DAED3C}" type="parTrans" cxnId="{69CA97B4-557B-4361-BBBC-39A2B68353A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D562D27-4CAA-427F-9E08-124FFB4E9928}" type="sibTrans" cxnId="{69CA97B4-557B-4361-BBBC-39A2B68353A9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E13D8C-9DCC-4D6E-B08A-AC2025C7906D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gm:t>
    </dgm:pt>
    <dgm:pt modelId="{942093B0-8A84-4071-8ACB-82131FC260F2}" type="parTrans" cxnId="{1A0057C8-DE1A-43D3-8AAD-7916A1F4718B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3F30F-D803-487F-9006-960B0970AAED}" type="sibTrans" cxnId="{1A0057C8-DE1A-43D3-8AAD-7916A1F4718B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229CCF-3995-46A9-8C1B-C4620657DDC6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9095B4DD-06F8-4BFD-BAD9-6B9D97FCE50D}" type="par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54D550-4083-4EFE-9CB9-B1B8586CF497}" type="sib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46171-56B2-42D0-92CA-F804000F4718}" type="pres">
      <dgm:prSet presAssocID="{C2E65C91-20E3-4071-BC07-6ADC2D681A15}" presName="Name0" presStyleCnt="0">
        <dgm:presLayoutVars>
          <dgm:dir/>
          <dgm:resizeHandles val="exact"/>
        </dgm:presLayoutVars>
      </dgm:prSet>
      <dgm:spPr/>
    </dgm:pt>
    <dgm:pt modelId="{455F3E49-7A63-4E95-B56E-9B5553D59E9C}" type="pres">
      <dgm:prSet presAssocID="{8055B7C7-7741-44F2-8FDA-FF6A82F904B8}" presName="node" presStyleLbl="node1" presStyleIdx="0" presStyleCnt="4">
        <dgm:presLayoutVars>
          <dgm:bulletEnabled val="1"/>
        </dgm:presLayoutVars>
      </dgm:prSet>
      <dgm:spPr/>
    </dgm:pt>
    <dgm:pt modelId="{80A5177B-237E-472F-92BF-76036483122B}" type="pres">
      <dgm:prSet presAssocID="{013F9380-D864-4E10-862B-753682006D2D}" presName="sibTrans" presStyleLbl="sibTrans2D1" presStyleIdx="0" presStyleCnt="3"/>
      <dgm:spPr/>
    </dgm:pt>
    <dgm:pt modelId="{93B60040-D04B-4A96-8378-7F13DBB91A4F}" type="pres">
      <dgm:prSet presAssocID="{013F9380-D864-4E10-862B-753682006D2D}" presName="connectorText" presStyleLbl="sibTrans2D1" presStyleIdx="0" presStyleCnt="3"/>
      <dgm:spPr/>
    </dgm:pt>
    <dgm:pt modelId="{B9F087C3-4365-4D7A-912B-BD32E2CC98FC}" type="pres">
      <dgm:prSet presAssocID="{A535469A-10CE-4FAF-B4F7-60AA66E51DB5}" presName="node" presStyleLbl="node1" presStyleIdx="1" presStyleCnt="4">
        <dgm:presLayoutVars>
          <dgm:bulletEnabled val="1"/>
        </dgm:presLayoutVars>
      </dgm:prSet>
      <dgm:spPr/>
    </dgm:pt>
    <dgm:pt modelId="{A622AC53-C6CA-4E4A-895E-8FACF1F32E6D}" type="pres">
      <dgm:prSet presAssocID="{1D562D27-4CAA-427F-9E08-124FFB4E9928}" presName="sibTrans" presStyleLbl="sibTrans2D1" presStyleIdx="1" presStyleCnt="3"/>
      <dgm:spPr/>
    </dgm:pt>
    <dgm:pt modelId="{5E1B2597-4C24-4177-AC0D-9E31C56EBD05}" type="pres">
      <dgm:prSet presAssocID="{1D562D27-4CAA-427F-9E08-124FFB4E9928}" presName="connectorText" presStyleLbl="sibTrans2D1" presStyleIdx="1" presStyleCnt="3"/>
      <dgm:spPr/>
    </dgm:pt>
    <dgm:pt modelId="{83CC2B14-0163-41D6-B977-863B21DE4FBD}" type="pres">
      <dgm:prSet presAssocID="{E6E13D8C-9DCC-4D6E-B08A-AC2025C7906D}" presName="node" presStyleLbl="node1" presStyleIdx="2" presStyleCnt="4">
        <dgm:presLayoutVars>
          <dgm:bulletEnabled val="1"/>
        </dgm:presLayoutVars>
      </dgm:prSet>
      <dgm:spPr/>
    </dgm:pt>
    <dgm:pt modelId="{9083AC97-251A-4336-B28C-42A50F42AEC5}" type="pres">
      <dgm:prSet presAssocID="{FE83F30F-D803-487F-9006-960B0970AAED}" presName="sibTrans" presStyleLbl="sibTrans2D1" presStyleIdx="2" presStyleCnt="3"/>
      <dgm:spPr/>
    </dgm:pt>
    <dgm:pt modelId="{5160FBD2-0D29-4EFB-A8EC-916B1C3514DF}" type="pres">
      <dgm:prSet presAssocID="{FE83F30F-D803-487F-9006-960B0970AAED}" presName="connectorText" presStyleLbl="sibTrans2D1" presStyleIdx="2" presStyleCnt="3"/>
      <dgm:spPr/>
    </dgm:pt>
    <dgm:pt modelId="{23D9F89B-7843-43B6-A76A-B5CA92BC66CD}" type="pres">
      <dgm:prSet presAssocID="{D1229CCF-3995-46A9-8C1B-C4620657DDC6}" presName="node" presStyleLbl="node1" presStyleIdx="3" presStyleCnt="4">
        <dgm:presLayoutVars>
          <dgm:bulletEnabled val="1"/>
        </dgm:presLayoutVars>
      </dgm:prSet>
      <dgm:spPr/>
    </dgm:pt>
  </dgm:ptLst>
  <dgm:cxnLst>
    <dgm:cxn modelId="{20D41205-FAE8-433D-A81A-442DA32ECE6D}" type="presOf" srcId="{013F9380-D864-4E10-862B-753682006D2D}" destId="{80A5177B-237E-472F-92BF-76036483122B}" srcOrd="0" destOrd="0" presId="urn:microsoft.com/office/officeart/2005/8/layout/process1"/>
    <dgm:cxn modelId="{5726691A-DB70-4AC7-B45F-D65943F491D7}" type="presOf" srcId="{013F9380-D864-4E10-862B-753682006D2D}" destId="{93B60040-D04B-4A96-8378-7F13DBB91A4F}" srcOrd="1" destOrd="0" presId="urn:microsoft.com/office/officeart/2005/8/layout/process1"/>
    <dgm:cxn modelId="{FEFDDF1C-81DF-487B-8E6D-D92163078E51}" type="presOf" srcId="{1D562D27-4CAA-427F-9E08-124FFB4E9928}" destId="{A622AC53-C6CA-4E4A-895E-8FACF1F32E6D}" srcOrd="0" destOrd="0" presId="urn:microsoft.com/office/officeart/2005/8/layout/process1"/>
    <dgm:cxn modelId="{1016392B-D2BB-4F1B-9FB0-B2154E896DF9}" type="presOf" srcId="{A535469A-10CE-4FAF-B4F7-60AA66E51DB5}" destId="{B9F087C3-4365-4D7A-912B-BD32E2CC98FC}" srcOrd="0" destOrd="0" presId="urn:microsoft.com/office/officeart/2005/8/layout/process1"/>
    <dgm:cxn modelId="{BA07A436-B3FD-473B-93A8-CD4A4363C834}" type="presOf" srcId="{C2E65C91-20E3-4071-BC07-6ADC2D681A15}" destId="{01946171-56B2-42D0-92CA-F804000F4718}" srcOrd="0" destOrd="0" presId="urn:microsoft.com/office/officeart/2005/8/layout/process1"/>
    <dgm:cxn modelId="{8ADC0A4C-DBEE-4A23-A0C9-3A6D16C6E542}" type="presOf" srcId="{FE83F30F-D803-487F-9006-960B0970AAED}" destId="{9083AC97-251A-4336-B28C-42A50F42AEC5}" srcOrd="0" destOrd="0" presId="urn:microsoft.com/office/officeart/2005/8/layout/process1"/>
    <dgm:cxn modelId="{14BD2C6C-E126-478F-826E-AEDA34FC13EC}" srcId="{C2E65C91-20E3-4071-BC07-6ADC2D681A15}" destId="{8055B7C7-7741-44F2-8FDA-FF6A82F904B8}" srcOrd="0" destOrd="0" parTransId="{C94414FF-C064-4C9D-86FF-89187FEB1E96}" sibTransId="{013F9380-D864-4E10-862B-753682006D2D}"/>
    <dgm:cxn modelId="{EA88E378-CD3E-42E5-8D98-CF0794846395}" type="presOf" srcId="{1D562D27-4CAA-427F-9E08-124FFB4E9928}" destId="{5E1B2597-4C24-4177-AC0D-9E31C56EBD05}" srcOrd="1" destOrd="0" presId="urn:microsoft.com/office/officeart/2005/8/layout/process1"/>
    <dgm:cxn modelId="{A6EF5D7F-EDE5-4450-A60F-29917E38973B}" type="presOf" srcId="{FE83F30F-D803-487F-9006-960B0970AAED}" destId="{5160FBD2-0D29-4EFB-A8EC-916B1C3514DF}" srcOrd="1" destOrd="0" presId="urn:microsoft.com/office/officeart/2005/8/layout/process1"/>
    <dgm:cxn modelId="{4CAAC69E-4CEF-47C1-8F58-3B6A054255E8}" type="presOf" srcId="{D1229CCF-3995-46A9-8C1B-C4620657DDC6}" destId="{23D9F89B-7843-43B6-A76A-B5CA92BC66CD}" srcOrd="0" destOrd="0" presId="urn:microsoft.com/office/officeart/2005/8/layout/process1"/>
    <dgm:cxn modelId="{469994B2-3634-4695-8ED5-7C25B68C937F}" type="presOf" srcId="{E6E13D8C-9DCC-4D6E-B08A-AC2025C7906D}" destId="{83CC2B14-0163-41D6-B977-863B21DE4FBD}" srcOrd="0" destOrd="0" presId="urn:microsoft.com/office/officeart/2005/8/layout/process1"/>
    <dgm:cxn modelId="{69CA97B4-557B-4361-BBBC-39A2B68353A9}" srcId="{C2E65C91-20E3-4071-BC07-6ADC2D681A15}" destId="{A535469A-10CE-4FAF-B4F7-60AA66E51DB5}" srcOrd="1" destOrd="0" parTransId="{ECE082CC-6EA7-464F-843F-A634A7DAED3C}" sibTransId="{1D562D27-4CAA-427F-9E08-124FFB4E9928}"/>
    <dgm:cxn modelId="{4A0255BD-1AD1-49B2-9828-62ACBF84A23D}" type="presOf" srcId="{8055B7C7-7741-44F2-8FDA-FF6A82F904B8}" destId="{455F3E49-7A63-4E95-B56E-9B5553D59E9C}" srcOrd="0" destOrd="0" presId="urn:microsoft.com/office/officeart/2005/8/layout/process1"/>
    <dgm:cxn modelId="{1A0057C8-DE1A-43D3-8AAD-7916A1F4718B}" srcId="{C2E65C91-20E3-4071-BC07-6ADC2D681A15}" destId="{E6E13D8C-9DCC-4D6E-B08A-AC2025C7906D}" srcOrd="2" destOrd="0" parTransId="{942093B0-8A84-4071-8ACB-82131FC260F2}" sibTransId="{FE83F30F-D803-487F-9006-960B0970AAED}"/>
    <dgm:cxn modelId="{4A6B23F3-3DA0-4817-91B0-C5CC11BDAB49}" srcId="{C2E65C91-20E3-4071-BC07-6ADC2D681A15}" destId="{D1229CCF-3995-46A9-8C1B-C4620657DDC6}" srcOrd="3" destOrd="0" parTransId="{9095B4DD-06F8-4BFD-BAD9-6B9D97FCE50D}" sibTransId="{1454D550-4083-4EFE-9CB9-B1B8586CF497}"/>
    <dgm:cxn modelId="{3033F6C7-42B4-40DF-AFC4-045C98D2C365}" type="presParOf" srcId="{01946171-56B2-42D0-92CA-F804000F4718}" destId="{455F3E49-7A63-4E95-B56E-9B5553D59E9C}" srcOrd="0" destOrd="0" presId="urn:microsoft.com/office/officeart/2005/8/layout/process1"/>
    <dgm:cxn modelId="{F4E6D2F4-4BEC-4616-BCE2-E972BA45A8CB}" type="presParOf" srcId="{01946171-56B2-42D0-92CA-F804000F4718}" destId="{80A5177B-237E-472F-92BF-76036483122B}" srcOrd="1" destOrd="0" presId="urn:microsoft.com/office/officeart/2005/8/layout/process1"/>
    <dgm:cxn modelId="{4A621EB2-A213-4162-ABE8-51F12ED28190}" type="presParOf" srcId="{80A5177B-237E-472F-92BF-76036483122B}" destId="{93B60040-D04B-4A96-8378-7F13DBB91A4F}" srcOrd="0" destOrd="0" presId="urn:microsoft.com/office/officeart/2005/8/layout/process1"/>
    <dgm:cxn modelId="{9E2E1233-511F-4A4E-81D9-64C5E96828E7}" type="presParOf" srcId="{01946171-56B2-42D0-92CA-F804000F4718}" destId="{B9F087C3-4365-4D7A-912B-BD32E2CC98FC}" srcOrd="2" destOrd="0" presId="urn:microsoft.com/office/officeart/2005/8/layout/process1"/>
    <dgm:cxn modelId="{47C2CE59-864C-4AC4-91E5-212F79065453}" type="presParOf" srcId="{01946171-56B2-42D0-92CA-F804000F4718}" destId="{A622AC53-C6CA-4E4A-895E-8FACF1F32E6D}" srcOrd="3" destOrd="0" presId="urn:microsoft.com/office/officeart/2005/8/layout/process1"/>
    <dgm:cxn modelId="{DDA92845-4E59-487C-8D09-73DADB53CC46}" type="presParOf" srcId="{A622AC53-C6CA-4E4A-895E-8FACF1F32E6D}" destId="{5E1B2597-4C24-4177-AC0D-9E31C56EBD05}" srcOrd="0" destOrd="0" presId="urn:microsoft.com/office/officeart/2005/8/layout/process1"/>
    <dgm:cxn modelId="{BAE5EF71-F005-4A39-982D-4845A1B067C6}" type="presParOf" srcId="{01946171-56B2-42D0-92CA-F804000F4718}" destId="{83CC2B14-0163-41D6-B977-863B21DE4FBD}" srcOrd="4" destOrd="0" presId="urn:microsoft.com/office/officeart/2005/8/layout/process1"/>
    <dgm:cxn modelId="{B387E735-D3DC-4237-B392-DE0C3CC4D9A1}" type="presParOf" srcId="{01946171-56B2-42D0-92CA-F804000F4718}" destId="{9083AC97-251A-4336-B28C-42A50F42AEC5}" srcOrd="5" destOrd="0" presId="urn:microsoft.com/office/officeart/2005/8/layout/process1"/>
    <dgm:cxn modelId="{CF39D1C1-4D7D-412B-A29F-CF6BFA9C28BF}" type="presParOf" srcId="{9083AC97-251A-4336-B28C-42A50F42AEC5}" destId="{5160FBD2-0D29-4EFB-A8EC-916B1C3514DF}" srcOrd="0" destOrd="0" presId="urn:microsoft.com/office/officeart/2005/8/layout/process1"/>
    <dgm:cxn modelId="{BD5EC176-D52C-4A1E-9E3D-86C0F22C9990}" type="presParOf" srcId="{01946171-56B2-42D0-92CA-F804000F4718}" destId="{23D9F89B-7843-43B6-A76A-B5CA92BC66C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E65C91-20E3-4071-BC07-6ADC2D681A1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8055B7C7-7741-44F2-8FDA-FF6A82F904B8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gm:t>
    </dgm:pt>
    <dgm:pt modelId="{C94414FF-C064-4C9D-86FF-89187FEB1E96}" type="parTrans" cxnId="{14BD2C6C-E126-478F-826E-AEDA34FC13EC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3F9380-D864-4E10-862B-753682006D2D}" type="sibTrans" cxnId="{14BD2C6C-E126-478F-826E-AEDA34FC13EC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35469A-10CE-4FAF-B4F7-60AA66E51DB5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gm:t>
    </dgm:pt>
    <dgm:pt modelId="{ECE082CC-6EA7-464F-843F-A634A7DAED3C}" type="parTrans" cxnId="{69CA97B4-557B-4361-BBBC-39A2B68353A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D562D27-4CAA-427F-9E08-124FFB4E9928}" type="sibTrans" cxnId="{69CA97B4-557B-4361-BBBC-39A2B68353A9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E13D8C-9DCC-4D6E-B08A-AC2025C7906D}">
      <dgm:prSet phldrT="[文本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gm:t>
    </dgm:pt>
    <dgm:pt modelId="{942093B0-8A84-4071-8ACB-82131FC260F2}" type="parTrans" cxnId="{1A0057C8-DE1A-43D3-8AAD-7916A1F4718B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3F30F-D803-487F-9006-960B0970AAED}" type="sibTrans" cxnId="{1A0057C8-DE1A-43D3-8AAD-7916A1F4718B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229CCF-3995-46A9-8C1B-C4620657DDC6}">
      <dgm:prSet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9095B4DD-06F8-4BFD-BAD9-6B9D97FCE50D}" type="par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54D550-4083-4EFE-9CB9-B1B8586CF497}" type="sib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46171-56B2-42D0-92CA-F804000F4718}" type="pres">
      <dgm:prSet presAssocID="{C2E65C91-20E3-4071-BC07-6ADC2D681A15}" presName="Name0" presStyleCnt="0">
        <dgm:presLayoutVars>
          <dgm:dir/>
          <dgm:resizeHandles val="exact"/>
        </dgm:presLayoutVars>
      </dgm:prSet>
      <dgm:spPr/>
    </dgm:pt>
    <dgm:pt modelId="{455F3E49-7A63-4E95-B56E-9B5553D59E9C}" type="pres">
      <dgm:prSet presAssocID="{8055B7C7-7741-44F2-8FDA-FF6A82F904B8}" presName="node" presStyleLbl="node1" presStyleIdx="0" presStyleCnt="4">
        <dgm:presLayoutVars>
          <dgm:bulletEnabled val="1"/>
        </dgm:presLayoutVars>
      </dgm:prSet>
      <dgm:spPr/>
    </dgm:pt>
    <dgm:pt modelId="{80A5177B-237E-472F-92BF-76036483122B}" type="pres">
      <dgm:prSet presAssocID="{013F9380-D864-4E10-862B-753682006D2D}" presName="sibTrans" presStyleLbl="sibTrans2D1" presStyleIdx="0" presStyleCnt="3"/>
      <dgm:spPr/>
    </dgm:pt>
    <dgm:pt modelId="{93B60040-D04B-4A96-8378-7F13DBB91A4F}" type="pres">
      <dgm:prSet presAssocID="{013F9380-D864-4E10-862B-753682006D2D}" presName="connectorText" presStyleLbl="sibTrans2D1" presStyleIdx="0" presStyleCnt="3"/>
      <dgm:spPr/>
    </dgm:pt>
    <dgm:pt modelId="{B9F087C3-4365-4D7A-912B-BD32E2CC98FC}" type="pres">
      <dgm:prSet presAssocID="{A535469A-10CE-4FAF-B4F7-60AA66E51DB5}" presName="node" presStyleLbl="node1" presStyleIdx="1" presStyleCnt="4">
        <dgm:presLayoutVars>
          <dgm:bulletEnabled val="1"/>
        </dgm:presLayoutVars>
      </dgm:prSet>
      <dgm:spPr/>
    </dgm:pt>
    <dgm:pt modelId="{A622AC53-C6CA-4E4A-895E-8FACF1F32E6D}" type="pres">
      <dgm:prSet presAssocID="{1D562D27-4CAA-427F-9E08-124FFB4E9928}" presName="sibTrans" presStyleLbl="sibTrans2D1" presStyleIdx="1" presStyleCnt="3"/>
      <dgm:spPr/>
    </dgm:pt>
    <dgm:pt modelId="{5E1B2597-4C24-4177-AC0D-9E31C56EBD05}" type="pres">
      <dgm:prSet presAssocID="{1D562D27-4CAA-427F-9E08-124FFB4E9928}" presName="connectorText" presStyleLbl="sibTrans2D1" presStyleIdx="1" presStyleCnt="3"/>
      <dgm:spPr/>
    </dgm:pt>
    <dgm:pt modelId="{83CC2B14-0163-41D6-B977-863B21DE4FBD}" type="pres">
      <dgm:prSet presAssocID="{E6E13D8C-9DCC-4D6E-B08A-AC2025C7906D}" presName="node" presStyleLbl="node1" presStyleIdx="2" presStyleCnt="4">
        <dgm:presLayoutVars>
          <dgm:bulletEnabled val="1"/>
        </dgm:presLayoutVars>
      </dgm:prSet>
      <dgm:spPr/>
    </dgm:pt>
    <dgm:pt modelId="{9083AC97-251A-4336-B28C-42A50F42AEC5}" type="pres">
      <dgm:prSet presAssocID="{FE83F30F-D803-487F-9006-960B0970AAED}" presName="sibTrans" presStyleLbl="sibTrans2D1" presStyleIdx="2" presStyleCnt="3"/>
      <dgm:spPr/>
    </dgm:pt>
    <dgm:pt modelId="{5160FBD2-0D29-4EFB-A8EC-916B1C3514DF}" type="pres">
      <dgm:prSet presAssocID="{FE83F30F-D803-487F-9006-960B0970AAED}" presName="connectorText" presStyleLbl="sibTrans2D1" presStyleIdx="2" presStyleCnt="3"/>
      <dgm:spPr/>
    </dgm:pt>
    <dgm:pt modelId="{23D9F89B-7843-43B6-A76A-B5CA92BC66CD}" type="pres">
      <dgm:prSet presAssocID="{D1229CCF-3995-46A9-8C1B-C4620657DDC6}" presName="node" presStyleLbl="node1" presStyleIdx="3" presStyleCnt="4">
        <dgm:presLayoutVars>
          <dgm:bulletEnabled val="1"/>
        </dgm:presLayoutVars>
      </dgm:prSet>
      <dgm:spPr/>
    </dgm:pt>
  </dgm:ptLst>
  <dgm:cxnLst>
    <dgm:cxn modelId="{20D41205-FAE8-433D-A81A-442DA32ECE6D}" type="presOf" srcId="{013F9380-D864-4E10-862B-753682006D2D}" destId="{80A5177B-237E-472F-92BF-76036483122B}" srcOrd="0" destOrd="0" presId="urn:microsoft.com/office/officeart/2005/8/layout/process1"/>
    <dgm:cxn modelId="{5726691A-DB70-4AC7-B45F-D65943F491D7}" type="presOf" srcId="{013F9380-D864-4E10-862B-753682006D2D}" destId="{93B60040-D04B-4A96-8378-7F13DBB91A4F}" srcOrd="1" destOrd="0" presId="urn:microsoft.com/office/officeart/2005/8/layout/process1"/>
    <dgm:cxn modelId="{FEFDDF1C-81DF-487B-8E6D-D92163078E51}" type="presOf" srcId="{1D562D27-4CAA-427F-9E08-124FFB4E9928}" destId="{A622AC53-C6CA-4E4A-895E-8FACF1F32E6D}" srcOrd="0" destOrd="0" presId="urn:microsoft.com/office/officeart/2005/8/layout/process1"/>
    <dgm:cxn modelId="{1016392B-D2BB-4F1B-9FB0-B2154E896DF9}" type="presOf" srcId="{A535469A-10CE-4FAF-B4F7-60AA66E51DB5}" destId="{B9F087C3-4365-4D7A-912B-BD32E2CC98FC}" srcOrd="0" destOrd="0" presId="urn:microsoft.com/office/officeart/2005/8/layout/process1"/>
    <dgm:cxn modelId="{BA07A436-B3FD-473B-93A8-CD4A4363C834}" type="presOf" srcId="{C2E65C91-20E3-4071-BC07-6ADC2D681A15}" destId="{01946171-56B2-42D0-92CA-F804000F4718}" srcOrd="0" destOrd="0" presId="urn:microsoft.com/office/officeart/2005/8/layout/process1"/>
    <dgm:cxn modelId="{8ADC0A4C-DBEE-4A23-A0C9-3A6D16C6E542}" type="presOf" srcId="{FE83F30F-D803-487F-9006-960B0970AAED}" destId="{9083AC97-251A-4336-B28C-42A50F42AEC5}" srcOrd="0" destOrd="0" presId="urn:microsoft.com/office/officeart/2005/8/layout/process1"/>
    <dgm:cxn modelId="{14BD2C6C-E126-478F-826E-AEDA34FC13EC}" srcId="{C2E65C91-20E3-4071-BC07-6ADC2D681A15}" destId="{8055B7C7-7741-44F2-8FDA-FF6A82F904B8}" srcOrd="0" destOrd="0" parTransId="{C94414FF-C064-4C9D-86FF-89187FEB1E96}" sibTransId="{013F9380-D864-4E10-862B-753682006D2D}"/>
    <dgm:cxn modelId="{EA88E378-CD3E-42E5-8D98-CF0794846395}" type="presOf" srcId="{1D562D27-4CAA-427F-9E08-124FFB4E9928}" destId="{5E1B2597-4C24-4177-AC0D-9E31C56EBD05}" srcOrd="1" destOrd="0" presId="urn:microsoft.com/office/officeart/2005/8/layout/process1"/>
    <dgm:cxn modelId="{A6EF5D7F-EDE5-4450-A60F-29917E38973B}" type="presOf" srcId="{FE83F30F-D803-487F-9006-960B0970AAED}" destId="{5160FBD2-0D29-4EFB-A8EC-916B1C3514DF}" srcOrd="1" destOrd="0" presId="urn:microsoft.com/office/officeart/2005/8/layout/process1"/>
    <dgm:cxn modelId="{4CAAC69E-4CEF-47C1-8F58-3B6A054255E8}" type="presOf" srcId="{D1229CCF-3995-46A9-8C1B-C4620657DDC6}" destId="{23D9F89B-7843-43B6-A76A-B5CA92BC66CD}" srcOrd="0" destOrd="0" presId="urn:microsoft.com/office/officeart/2005/8/layout/process1"/>
    <dgm:cxn modelId="{469994B2-3634-4695-8ED5-7C25B68C937F}" type="presOf" srcId="{E6E13D8C-9DCC-4D6E-B08A-AC2025C7906D}" destId="{83CC2B14-0163-41D6-B977-863B21DE4FBD}" srcOrd="0" destOrd="0" presId="urn:microsoft.com/office/officeart/2005/8/layout/process1"/>
    <dgm:cxn modelId="{69CA97B4-557B-4361-BBBC-39A2B68353A9}" srcId="{C2E65C91-20E3-4071-BC07-6ADC2D681A15}" destId="{A535469A-10CE-4FAF-B4F7-60AA66E51DB5}" srcOrd="1" destOrd="0" parTransId="{ECE082CC-6EA7-464F-843F-A634A7DAED3C}" sibTransId="{1D562D27-4CAA-427F-9E08-124FFB4E9928}"/>
    <dgm:cxn modelId="{4A0255BD-1AD1-49B2-9828-62ACBF84A23D}" type="presOf" srcId="{8055B7C7-7741-44F2-8FDA-FF6A82F904B8}" destId="{455F3E49-7A63-4E95-B56E-9B5553D59E9C}" srcOrd="0" destOrd="0" presId="urn:microsoft.com/office/officeart/2005/8/layout/process1"/>
    <dgm:cxn modelId="{1A0057C8-DE1A-43D3-8AAD-7916A1F4718B}" srcId="{C2E65C91-20E3-4071-BC07-6ADC2D681A15}" destId="{E6E13D8C-9DCC-4D6E-B08A-AC2025C7906D}" srcOrd="2" destOrd="0" parTransId="{942093B0-8A84-4071-8ACB-82131FC260F2}" sibTransId="{FE83F30F-D803-487F-9006-960B0970AAED}"/>
    <dgm:cxn modelId="{4A6B23F3-3DA0-4817-91B0-C5CC11BDAB49}" srcId="{C2E65C91-20E3-4071-BC07-6ADC2D681A15}" destId="{D1229CCF-3995-46A9-8C1B-C4620657DDC6}" srcOrd="3" destOrd="0" parTransId="{9095B4DD-06F8-4BFD-BAD9-6B9D97FCE50D}" sibTransId="{1454D550-4083-4EFE-9CB9-B1B8586CF497}"/>
    <dgm:cxn modelId="{3033F6C7-42B4-40DF-AFC4-045C98D2C365}" type="presParOf" srcId="{01946171-56B2-42D0-92CA-F804000F4718}" destId="{455F3E49-7A63-4E95-B56E-9B5553D59E9C}" srcOrd="0" destOrd="0" presId="urn:microsoft.com/office/officeart/2005/8/layout/process1"/>
    <dgm:cxn modelId="{F4E6D2F4-4BEC-4616-BCE2-E972BA45A8CB}" type="presParOf" srcId="{01946171-56B2-42D0-92CA-F804000F4718}" destId="{80A5177B-237E-472F-92BF-76036483122B}" srcOrd="1" destOrd="0" presId="urn:microsoft.com/office/officeart/2005/8/layout/process1"/>
    <dgm:cxn modelId="{4A621EB2-A213-4162-ABE8-51F12ED28190}" type="presParOf" srcId="{80A5177B-237E-472F-92BF-76036483122B}" destId="{93B60040-D04B-4A96-8378-7F13DBB91A4F}" srcOrd="0" destOrd="0" presId="urn:microsoft.com/office/officeart/2005/8/layout/process1"/>
    <dgm:cxn modelId="{9E2E1233-511F-4A4E-81D9-64C5E96828E7}" type="presParOf" srcId="{01946171-56B2-42D0-92CA-F804000F4718}" destId="{B9F087C3-4365-4D7A-912B-BD32E2CC98FC}" srcOrd="2" destOrd="0" presId="urn:microsoft.com/office/officeart/2005/8/layout/process1"/>
    <dgm:cxn modelId="{47C2CE59-864C-4AC4-91E5-212F79065453}" type="presParOf" srcId="{01946171-56B2-42D0-92CA-F804000F4718}" destId="{A622AC53-C6CA-4E4A-895E-8FACF1F32E6D}" srcOrd="3" destOrd="0" presId="urn:microsoft.com/office/officeart/2005/8/layout/process1"/>
    <dgm:cxn modelId="{DDA92845-4E59-487C-8D09-73DADB53CC46}" type="presParOf" srcId="{A622AC53-C6CA-4E4A-895E-8FACF1F32E6D}" destId="{5E1B2597-4C24-4177-AC0D-9E31C56EBD05}" srcOrd="0" destOrd="0" presId="urn:microsoft.com/office/officeart/2005/8/layout/process1"/>
    <dgm:cxn modelId="{BAE5EF71-F005-4A39-982D-4845A1B067C6}" type="presParOf" srcId="{01946171-56B2-42D0-92CA-F804000F4718}" destId="{83CC2B14-0163-41D6-B977-863B21DE4FBD}" srcOrd="4" destOrd="0" presId="urn:microsoft.com/office/officeart/2005/8/layout/process1"/>
    <dgm:cxn modelId="{B387E735-D3DC-4237-B392-DE0C3CC4D9A1}" type="presParOf" srcId="{01946171-56B2-42D0-92CA-F804000F4718}" destId="{9083AC97-251A-4336-B28C-42A50F42AEC5}" srcOrd="5" destOrd="0" presId="urn:microsoft.com/office/officeart/2005/8/layout/process1"/>
    <dgm:cxn modelId="{CF39D1C1-4D7D-412B-A29F-CF6BFA9C28BF}" type="presParOf" srcId="{9083AC97-251A-4336-B28C-42A50F42AEC5}" destId="{5160FBD2-0D29-4EFB-A8EC-916B1C3514DF}" srcOrd="0" destOrd="0" presId="urn:microsoft.com/office/officeart/2005/8/layout/process1"/>
    <dgm:cxn modelId="{BD5EC176-D52C-4A1E-9E3D-86C0F22C9990}" type="presParOf" srcId="{01946171-56B2-42D0-92CA-F804000F4718}" destId="{23D9F89B-7843-43B6-A76A-B5CA92BC66C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E65C91-20E3-4071-BC07-6ADC2D681A1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8055B7C7-7741-44F2-8FDA-FF6A82F904B8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gm:t>
    </dgm:pt>
    <dgm:pt modelId="{C94414FF-C064-4C9D-86FF-89187FEB1E96}" type="parTrans" cxnId="{14BD2C6C-E126-478F-826E-AEDA34FC13EC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3F9380-D864-4E10-862B-753682006D2D}" type="sibTrans" cxnId="{14BD2C6C-E126-478F-826E-AEDA34FC13EC}">
      <dgm:prSet custT="1"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35469A-10CE-4FAF-B4F7-60AA66E51DB5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gm:t>
    </dgm:pt>
    <dgm:pt modelId="{ECE082CC-6EA7-464F-843F-A634A7DAED3C}" type="parTrans" cxnId="{69CA97B4-557B-4361-BBBC-39A2B68353A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D562D27-4CAA-427F-9E08-124FFB4E9928}" type="sibTrans" cxnId="{69CA97B4-557B-4361-BBBC-39A2B68353A9}">
      <dgm:prSet custT="1"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E13D8C-9DCC-4D6E-B08A-AC2025C7906D}">
      <dgm:prSet phldrT="[文本]"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gm:t>
    </dgm:pt>
    <dgm:pt modelId="{942093B0-8A84-4071-8ACB-82131FC260F2}" type="parTrans" cxnId="{1A0057C8-DE1A-43D3-8AAD-7916A1F4718B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3F30F-D803-487F-9006-960B0970AAED}" type="sibTrans" cxnId="{1A0057C8-DE1A-43D3-8AAD-7916A1F4718B}">
      <dgm:prSet custT="1"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229CCF-3995-46A9-8C1B-C4620657DDC6}">
      <dgm:prSet custT="1"/>
      <dgm:spPr/>
      <dgm:t>
        <a:bodyPr/>
        <a:lstStyle/>
        <a:p>
          <a:r>
            <a: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9095B4DD-06F8-4BFD-BAD9-6B9D97FCE50D}" type="par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54D550-4083-4EFE-9CB9-B1B8586CF497}" type="sibTrans" cxnId="{4A6B23F3-3DA0-4817-91B0-C5CC11BDAB49}">
      <dgm:prSet/>
      <dgm:spPr/>
      <dgm:t>
        <a:bodyPr/>
        <a:lstStyle/>
        <a:p>
          <a:endParaRPr lang="zh-CN" altLang="en-US" sz="20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46171-56B2-42D0-92CA-F804000F4718}" type="pres">
      <dgm:prSet presAssocID="{C2E65C91-20E3-4071-BC07-6ADC2D681A15}" presName="Name0" presStyleCnt="0">
        <dgm:presLayoutVars>
          <dgm:dir/>
          <dgm:resizeHandles val="exact"/>
        </dgm:presLayoutVars>
      </dgm:prSet>
      <dgm:spPr/>
    </dgm:pt>
    <dgm:pt modelId="{455F3E49-7A63-4E95-B56E-9B5553D59E9C}" type="pres">
      <dgm:prSet presAssocID="{8055B7C7-7741-44F2-8FDA-FF6A82F904B8}" presName="node" presStyleLbl="node1" presStyleIdx="0" presStyleCnt="4">
        <dgm:presLayoutVars>
          <dgm:bulletEnabled val="1"/>
        </dgm:presLayoutVars>
      </dgm:prSet>
      <dgm:spPr/>
    </dgm:pt>
    <dgm:pt modelId="{80A5177B-237E-472F-92BF-76036483122B}" type="pres">
      <dgm:prSet presAssocID="{013F9380-D864-4E10-862B-753682006D2D}" presName="sibTrans" presStyleLbl="sibTrans2D1" presStyleIdx="0" presStyleCnt="3"/>
      <dgm:spPr/>
    </dgm:pt>
    <dgm:pt modelId="{93B60040-D04B-4A96-8378-7F13DBB91A4F}" type="pres">
      <dgm:prSet presAssocID="{013F9380-D864-4E10-862B-753682006D2D}" presName="connectorText" presStyleLbl="sibTrans2D1" presStyleIdx="0" presStyleCnt="3"/>
      <dgm:spPr/>
    </dgm:pt>
    <dgm:pt modelId="{B9F087C3-4365-4D7A-912B-BD32E2CC98FC}" type="pres">
      <dgm:prSet presAssocID="{A535469A-10CE-4FAF-B4F7-60AA66E51DB5}" presName="node" presStyleLbl="node1" presStyleIdx="1" presStyleCnt="4">
        <dgm:presLayoutVars>
          <dgm:bulletEnabled val="1"/>
        </dgm:presLayoutVars>
      </dgm:prSet>
      <dgm:spPr/>
    </dgm:pt>
    <dgm:pt modelId="{A622AC53-C6CA-4E4A-895E-8FACF1F32E6D}" type="pres">
      <dgm:prSet presAssocID="{1D562D27-4CAA-427F-9E08-124FFB4E9928}" presName="sibTrans" presStyleLbl="sibTrans2D1" presStyleIdx="1" presStyleCnt="3"/>
      <dgm:spPr/>
    </dgm:pt>
    <dgm:pt modelId="{5E1B2597-4C24-4177-AC0D-9E31C56EBD05}" type="pres">
      <dgm:prSet presAssocID="{1D562D27-4CAA-427F-9E08-124FFB4E9928}" presName="connectorText" presStyleLbl="sibTrans2D1" presStyleIdx="1" presStyleCnt="3"/>
      <dgm:spPr/>
    </dgm:pt>
    <dgm:pt modelId="{83CC2B14-0163-41D6-B977-863B21DE4FBD}" type="pres">
      <dgm:prSet presAssocID="{E6E13D8C-9DCC-4D6E-B08A-AC2025C7906D}" presName="node" presStyleLbl="node1" presStyleIdx="2" presStyleCnt="4">
        <dgm:presLayoutVars>
          <dgm:bulletEnabled val="1"/>
        </dgm:presLayoutVars>
      </dgm:prSet>
      <dgm:spPr/>
    </dgm:pt>
    <dgm:pt modelId="{9083AC97-251A-4336-B28C-42A50F42AEC5}" type="pres">
      <dgm:prSet presAssocID="{FE83F30F-D803-487F-9006-960B0970AAED}" presName="sibTrans" presStyleLbl="sibTrans2D1" presStyleIdx="2" presStyleCnt="3"/>
      <dgm:spPr/>
    </dgm:pt>
    <dgm:pt modelId="{5160FBD2-0D29-4EFB-A8EC-916B1C3514DF}" type="pres">
      <dgm:prSet presAssocID="{FE83F30F-D803-487F-9006-960B0970AAED}" presName="connectorText" presStyleLbl="sibTrans2D1" presStyleIdx="2" presStyleCnt="3"/>
      <dgm:spPr/>
    </dgm:pt>
    <dgm:pt modelId="{23D9F89B-7843-43B6-A76A-B5CA92BC66CD}" type="pres">
      <dgm:prSet presAssocID="{D1229CCF-3995-46A9-8C1B-C4620657DDC6}" presName="node" presStyleLbl="node1" presStyleIdx="3" presStyleCnt="4">
        <dgm:presLayoutVars>
          <dgm:bulletEnabled val="1"/>
        </dgm:presLayoutVars>
      </dgm:prSet>
      <dgm:spPr/>
    </dgm:pt>
  </dgm:ptLst>
  <dgm:cxnLst>
    <dgm:cxn modelId="{20D41205-FAE8-433D-A81A-442DA32ECE6D}" type="presOf" srcId="{013F9380-D864-4E10-862B-753682006D2D}" destId="{80A5177B-237E-472F-92BF-76036483122B}" srcOrd="0" destOrd="0" presId="urn:microsoft.com/office/officeart/2005/8/layout/process1"/>
    <dgm:cxn modelId="{5726691A-DB70-4AC7-B45F-D65943F491D7}" type="presOf" srcId="{013F9380-D864-4E10-862B-753682006D2D}" destId="{93B60040-D04B-4A96-8378-7F13DBB91A4F}" srcOrd="1" destOrd="0" presId="urn:microsoft.com/office/officeart/2005/8/layout/process1"/>
    <dgm:cxn modelId="{FEFDDF1C-81DF-487B-8E6D-D92163078E51}" type="presOf" srcId="{1D562D27-4CAA-427F-9E08-124FFB4E9928}" destId="{A622AC53-C6CA-4E4A-895E-8FACF1F32E6D}" srcOrd="0" destOrd="0" presId="urn:microsoft.com/office/officeart/2005/8/layout/process1"/>
    <dgm:cxn modelId="{1016392B-D2BB-4F1B-9FB0-B2154E896DF9}" type="presOf" srcId="{A535469A-10CE-4FAF-B4F7-60AA66E51DB5}" destId="{B9F087C3-4365-4D7A-912B-BD32E2CC98FC}" srcOrd="0" destOrd="0" presId="urn:microsoft.com/office/officeart/2005/8/layout/process1"/>
    <dgm:cxn modelId="{BA07A436-B3FD-473B-93A8-CD4A4363C834}" type="presOf" srcId="{C2E65C91-20E3-4071-BC07-6ADC2D681A15}" destId="{01946171-56B2-42D0-92CA-F804000F4718}" srcOrd="0" destOrd="0" presId="urn:microsoft.com/office/officeart/2005/8/layout/process1"/>
    <dgm:cxn modelId="{8ADC0A4C-DBEE-4A23-A0C9-3A6D16C6E542}" type="presOf" srcId="{FE83F30F-D803-487F-9006-960B0970AAED}" destId="{9083AC97-251A-4336-B28C-42A50F42AEC5}" srcOrd="0" destOrd="0" presId="urn:microsoft.com/office/officeart/2005/8/layout/process1"/>
    <dgm:cxn modelId="{14BD2C6C-E126-478F-826E-AEDA34FC13EC}" srcId="{C2E65C91-20E3-4071-BC07-6ADC2D681A15}" destId="{8055B7C7-7741-44F2-8FDA-FF6A82F904B8}" srcOrd="0" destOrd="0" parTransId="{C94414FF-C064-4C9D-86FF-89187FEB1E96}" sibTransId="{013F9380-D864-4E10-862B-753682006D2D}"/>
    <dgm:cxn modelId="{EA88E378-CD3E-42E5-8D98-CF0794846395}" type="presOf" srcId="{1D562D27-4CAA-427F-9E08-124FFB4E9928}" destId="{5E1B2597-4C24-4177-AC0D-9E31C56EBD05}" srcOrd="1" destOrd="0" presId="urn:microsoft.com/office/officeart/2005/8/layout/process1"/>
    <dgm:cxn modelId="{A6EF5D7F-EDE5-4450-A60F-29917E38973B}" type="presOf" srcId="{FE83F30F-D803-487F-9006-960B0970AAED}" destId="{5160FBD2-0D29-4EFB-A8EC-916B1C3514DF}" srcOrd="1" destOrd="0" presId="urn:microsoft.com/office/officeart/2005/8/layout/process1"/>
    <dgm:cxn modelId="{4CAAC69E-4CEF-47C1-8F58-3B6A054255E8}" type="presOf" srcId="{D1229CCF-3995-46A9-8C1B-C4620657DDC6}" destId="{23D9F89B-7843-43B6-A76A-B5CA92BC66CD}" srcOrd="0" destOrd="0" presId="urn:microsoft.com/office/officeart/2005/8/layout/process1"/>
    <dgm:cxn modelId="{469994B2-3634-4695-8ED5-7C25B68C937F}" type="presOf" srcId="{E6E13D8C-9DCC-4D6E-B08A-AC2025C7906D}" destId="{83CC2B14-0163-41D6-B977-863B21DE4FBD}" srcOrd="0" destOrd="0" presId="urn:microsoft.com/office/officeart/2005/8/layout/process1"/>
    <dgm:cxn modelId="{69CA97B4-557B-4361-BBBC-39A2B68353A9}" srcId="{C2E65C91-20E3-4071-BC07-6ADC2D681A15}" destId="{A535469A-10CE-4FAF-B4F7-60AA66E51DB5}" srcOrd="1" destOrd="0" parTransId="{ECE082CC-6EA7-464F-843F-A634A7DAED3C}" sibTransId="{1D562D27-4CAA-427F-9E08-124FFB4E9928}"/>
    <dgm:cxn modelId="{4A0255BD-1AD1-49B2-9828-62ACBF84A23D}" type="presOf" srcId="{8055B7C7-7741-44F2-8FDA-FF6A82F904B8}" destId="{455F3E49-7A63-4E95-B56E-9B5553D59E9C}" srcOrd="0" destOrd="0" presId="urn:microsoft.com/office/officeart/2005/8/layout/process1"/>
    <dgm:cxn modelId="{1A0057C8-DE1A-43D3-8AAD-7916A1F4718B}" srcId="{C2E65C91-20E3-4071-BC07-6ADC2D681A15}" destId="{E6E13D8C-9DCC-4D6E-B08A-AC2025C7906D}" srcOrd="2" destOrd="0" parTransId="{942093B0-8A84-4071-8ACB-82131FC260F2}" sibTransId="{FE83F30F-D803-487F-9006-960B0970AAED}"/>
    <dgm:cxn modelId="{4A6B23F3-3DA0-4817-91B0-C5CC11BDAB49}" srcId="{C2E65C91-20E3-4071-BC07-6ADC2D681A15}" destId="{D1229CCF-3995-46A9-8C1B-C4620657DDC6}" srcOrd="3" destOrd="0" parTransId="{9095B4DD-06F8-4BFD-BAD9-6B9D97FCE50D}" sibTransId="{1454D550-4083-4EFE-9CB9-B1B8586CF497}"/>
    <dgm:cxn modelId="{3033F6C7-42B4-40DF-AFC4-045C98D2C365}" type="presParOf" srcId="{01946171-56B2-42D0-92CA-F804000F4718}" destId="{455F3E49-7A63-4E95-B56E-9B5553D59E9C}" srcOrd="0" destOrd="0" presId="urn:microsoft.com/office/officeart/2005/8/layout/process1"/>
    <dgm:cxn modelId="{F4E6D2F4-4BEC-4616-BCE2-E972BA45A8CB}" type="presParOf" srcId="{01946171-56B2-42D0-92CA-F804000F4718}" destId="{80A5177B-237E-472F-92BF-76036483122B}" srcOrd="1" destOrd="0" presId="urn:microsoft.com/office/officeart/2005/8/layout/process1"/>
    <dgm:cxn modelId="{4A621EB2-A213-4162-ABE8-51F12ED28190}" type="presParOf" srcId="{80A5177B-237E-472F-92BF-76036483122B}" destId="{93B60040-D04B-4A96-8378-7F13DBB91A4F}" srcOrd="0" destOrd="0" presId="urn:microsoft.com/office/officeart/2005/8/layout/process1"/>
    <dgm:cxn modelId="{9E2E1233-511F-4A4E-81D9-64C5E96828E7}" type="presParOf" srcId="{01946171-56B2-42D0-92CA-F804000F4718}" destId="{B9F087C3-4365-4D7A-912B-BD32E2CC98FC}" srcOrd="2" destOrd="0" presId="urn:microsoft.com/office/officeart/2005/8/layout/process1"/>
    <dgm:cxn modelId="{47C2CE59-864C-4AC4-91E5-212F79065453}" type="presParOf" srcId="{01946171-56B2-42D0-92CA-F804000F4718}" destId="{A622AC53-C6CA-4E4A-895E-8FACF1F32E6D}" srcOrd="3" destOrd="0" presId="urn:microsoft.com/office/officeart/2005/8/layout/process1"/>
    <dgm:cxn modelId="{DDA92845-4E59-487C-8D09-73DADB53CC46}" type="presParOf" srcId="{A622AC53-C6CA-4E4A-895E-8FACF1F32E6D}" destId="{5E1B2597-4C24-4177-AC0D-9E31C56EBD05}" srcOrd="0" destOrd="0" presId="urn:microsoft.com/office/officeart/2005/8/layout/process1"/>
    <dgm:cxn modelId="{BAE5EF71-F005-4A39-982D-4845A1B067C6}" type="presParOf" srcId="{01946171-56B2-42D0-92CA-F804000F4718}" destId="{83CC2B14-0163-41D6-B977-863B21DE4FBD}" srcOrd="4" destOrd="0" presId="urn:microsoft.com/office/officeart/2005/8/layout/process1"/>
    <dgm:cxn modelId="{B387E735-D3DC-4237-B392-DE0C3CC4D9A1}" type="presParOf" srcId="{01946171-56B2-42D0-92CA-F804000F4718}" destId="{9083AC97-251A-4336-B28C-42A50F42AEC5}" srcOrd="5" destOrd="0" presId="urn:microsoft.com/office/officeart/2005/8/layout/process1"/>
    <dgm:cxn modelId="{CF39D1C1-4D7D-412B-A29F-CF6BFA9C28BF}" type="presParOf" srcId="{9083AC97-251A-4336-B28C-42A50F42AEC5}" destId="{5160FBD2-0D29-4EFB-A8EC-916B1C3514DF}" srcOrd="0" destOrd="0" presId="urn:microsoft.com/office/officeart/2005/8/layout/process1"/>
    <dgm:cxn modelId="{BD5EC176-D52C-4A1E-9E3D-86C0F22C9990}" type="presParOf" srcId="{01946171-56B2-42D0-92CA-F804000F4718}" destId="{23D9F89B-7843-43B6-A76A-B5CA92BC66C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174C0-BC54-4343-8B9D-6FED920A6B1C}">
      <dsp:nvSpPr>
        <dsp:cNvPr id="0" name=""/>
        <dsp:cNvSpPr/>
      </dsp:nvSpPr>
      <dsp:spPr>
        <a:xfrm>
          <a:off x="-5141199" y="-787556"/>
          <a:ext cx="6122531" cy="6122531"/>
        </a:xfrm>
        <a:prstGeom prst="blockArc">
          <a:avLst>
            <a:gd name="adj1" fmla="val 18900000"/>
            <a:gd name="adj2" fmla="val 2700000"/>
            <a:gd name="adj3" fmla="val 353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B00B1-1A67-4157-AF24-97DBEF4F552D}">
      <dsp:nvSpPr>
        <dsp:cNvPr id="0" name=""/>
        <dsp:cNvSpPr/>
      </dsp:nvSpPr>
      <dsp:spPr>
        <a:xfrm>
          <a:off x="631181" y="454741"/>
          <a:ext cx="6362652" cy="909483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90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问卷网平台介绍</a:t>
          </a:r>
        </a:p>
      </dsp:txBody>
      <dsp:txXfrm>
        <a:off x="631181" y="454741"/>
        <a:ext cx="6362652" cy="909483"/>
      </dsp:txXfrm>
    </dsp:sp>
    <dsp:sp modelId="{6DCF9101-DF4A-4651-B5C1-DC3DEE453C19}">
      <dsp:nvSpPr>
        <dsp:cNvPr id="0" name=""/>
        <dsp:cNvSpPr/>
      </dsp:nvSpPr>
      <dsp:spPr>
        <a:xfrm>
          <a:off x="62754" y="341056"/>
          <a:ext cx="1136854" cy="1136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2C198-B2A2-48F2-8528-EDF81FA630EF}">
      <dsp:nvSpPr>
        <dsp:cNvPr id="0" name=""/>
        <dsp:cNvSpPr/>
      </dsp:nvSpPr>
      <dsp:spPr>
        <a:xfrm>
          <a:off x="961779" y="1818967"/>
          <a:ext cx="6032055" cy="909483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90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如何用问卷网完成市场调研</a:t>
          </a:r>
        </a:p>
      </dsp:txBody>
      <dsp:txXfrm>
        <a:off x="961779" y="1818967"/>
        <a:ext cx="6032055" cy="909483"/>
      </dsp:txXfrm>
    </dsp:sp>
    <dsp:sp modelId="{0A7CB381-18B6-411C-8FC2-3947A19D273D}">
      <dsp:nvSpPr>
        <dsp:cNvPr id="0" name=""/>
        <dsp:cNvSpPr/>
      </dsp:nvSpPr>
      <dsp:spPr>
        <a:xfrm>
          <a:off x="393351" y="1705282"/>
          <a:ext cx="1136854" cy="1136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1D4B6-6E01-4EDC-B1F7-9968C020FDE3}">
      <dsp:nvSpPr>
        <dsp:cNvPr id="0" name=""/>
        <dsp:cNvSpPr/>
      </dsp:nvSpPr>
      <dsp:spPr>
        <a:xfrm>
          <a:off x="631181" y="3183193"/>
          <a:ext cx="6362652" cy="909483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90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调研券的获得和使用</a:t>
          </a:r>
        </a:p>
      </dsp:txBody>
      <dsp:txXfrm>
        <a:off x="631181" y="3183193"/>
        <a:ext cx="6362652" cy="909483"/>
      </dsp:txXfrm>
    </dsp:sp>
    <dsp:sp modelId="{2FB0F483-6E71-400E-9D05-E8C051D5D2F0}">
      <dsp:nvSpPr>
        <dsp:cNvPr id="0" name=""/>
        <dsp:cNvSpPr/>
      </dsp:nvSpPr>
      <dsp:spPr>
        <a:xfrm>
          <a:off x="62754" y="3069507"/>
          <a:ext cx="1136854" cy="1136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F3E49-7A63-4E95-B56E-9B5553D59E9C}">
      <dsp:nvSpPr>
        <dsp:cNvPr id="0" name=""/>
        <dsp:cNvSpPr/>
      </dsp:nvSpPr>
      <dsp:spPr>
        <a:xfrm>
          <a:off x="3512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sp:txBody>
      <dsp:txXfrm>
        <a:off x="30503" y="180742"/>
        <a:ext cx="1481902" cy="867548"/>
      </dsp:txXfrm>
    </dsp:sp>
    <dsp:sp modelId="{80A5177B-237E-472F-92BF-76036483122B}">
      <dsp:nvSpPr>
        <dsp:cNvPr id="0" name=""/>
        <dsp:cNvSpPr/>
      </dsp:nvSpPr>
      <dsp:spPr>
        <a:xfrm>
          <a:off x="1692985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92985" y="500246"/>
        <a:ext cx="227925" cy="228539"/>
      </dsp:txXfrm>
    </dsp:sp>
    <dsp:sp modelId="{B9F087C3-4365-4D7A-912B-BD32E2CC98FC}">
      <dsp:nvSpPr>
        <dsp:cNvPr id="0" name=""/>
        <dsp:cNvSpPr/>
      </dsp:nvSpPr>
      <dsp:spPr>
        <a:xfrm>
          <a:off x="2153751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sp:txBody>
      <dsp:txXfrm>
        <a:off x="2180742" y="180742"/>
        <a:ext cx="1481902" cy="867548"/>
      </dsp:txXfrm>
    </dsp:sp>
    <dsp:sp modelId="{A622AC53-C6CA-4E4A-895E-8FACF1F32E6D}">
      <dsp:nvSpPr>
        <dsp:cNvPr id="0" name=""/>
        <dsp:cNvSpPr/>
      </dsp:nvSpPr>
      <dsp:spPr>
        <a:xfrm>
          <a:off x="3843224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3224" y="500246"/>
        <a:ext cx="227925" cy="228539"/>
      </dsp:txXfrm>
    </dsp:sp>
    <dsp:sp modelId="{83CC2B14-0163-41D6-B977-863B21DE4FBD}">
      <dsp:nvSpPr>
        <dsp:cNvPr id="0" name=""/>
        <dsp:cNvSpPr/>
      </dsp:nvSpPr>
      <dsp:spPr>
        <a:xfrm>
          <a:off x="4303989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sp:txBody>
      <dsp:txXfrm>
        <a:off x="4330980" y="180742"/>
        <a:ext cx="1481902" cy="867548"/>
      </dsp:txXfrm>
    </dsp:sp>
    <dsp:sp modelId="{9083AC97-251A-4336-B28C-42A50F42AEC5}">
      <dsp:nvSpPr>
        <dsp:cNvPr id="0" name=""/>
        <dsp:cNvSpPr/>
      </dsp:nvSpPr>
      <dsp:spPr>
        <a:xfrm>
          <a:off x="5993463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93463" y="500246"/>
        <a:ext cx="227925" cy="228539"/>
      </dsp:txXfrm>
    </dsp:sp>
    <dsp:sp modelId="{23D9F89B-7843-43B6-A76A-B5CA92BC66CD}">
      <dsp:nvSpPr>
        <dsp:cNvPr id="0" name=""/>
        <dsp:cNvSpPr/>
      </dsp:nvSpPr>
      <dsp:spPr>
        <a:xfrm>
          <a:off x="6454228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>
        <a:off x="6481219" y="180742"/>
        <a:ext cx="1481902" cy="8675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F3E49-7A63-4E95-B56E-9B5553D59E9C}">
      <dsp:nvSpPr>
        <dsp:cNvPr id="0" name=""/>
        <dsp:cNvSpPr/>
      </dsp:nvSpPr>
      <dsp:spPr>
        <a:xfrm>
          <a:off x="3512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sp:txBody>
      <dsp:txXfrm>
        <a:off x="30503" y="180742"/>
        <a:ext cx="1481902" cy="867548"/>
      </dsp:txXfrm>
    </dsp:sp>
    <dsp:sp modelId="{80A5177B-237E-472F-92BF-76036483122B}">
      <dsp:nvSpPr>
        <dsp:cNvPr id="0" name=""/>
        <dsp:cNvSpPr/>
      </dsp:nvSpPr>
      <dsp:spPr>
        <a:xfrm>
          <a:off x="1692985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92985" y="500246"/>
        <a:ext cx="227925" cy="228539"/>
      </dsp:txXfrm>
    </dsp:sp>
    <dsp:sp modelId="{B9F087C3-4365-4D7A-912B-BD32E2CC98FC}">
      <dsp:nvSpPr>
        <dsp:cNvPr id="0" name=""/>
        <dsp:cNvSpPr/>
      </dsp:nvSpPr>
      <dsp:spPr>
        <a:xfrm>
          <a:off x="2153751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sp:txBody>
      <dsp:txXfrm>
        <a:off x="2180742" y="180742"/>
        <a:ext cx="1481902" cy="867548"/>
      </dsp:txXfrm>
    </dsp:sp>
    <dsp:sp modelId="{A622AC53-C6CA-4E4A-895E-8FACF1F32E6D}">
      <dsp:nvSpPr>
        <dsp:cNvPr id="0" name=""/>
        <dsp:cNvSpPr/>
      </dsp:nvSpPr>
      <dsp:spPr>
        <a:xfrm>
          <a:off x="3843224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3224" y="500246"/>
        <a:ext cx="227925" cy="228539"/>
      </dsp:txXfrm>
    </dsp:sp>
    <dsp:sp modelId="{83CC2B14-0163-41D6-B977-863B21DE4FBD}">
      <dsp:nvSpPr>
        <dsp:cNvPr id="0" name=""/>
        <dsp:cNvSpPr/>
      </dsp:nvSpPr>
      <dsp:spPr>
        <a:xfrm>
          <a:off x="4303989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sp:txBody>
      <dsp:txXfrm>
        <a:off x="4330980" y="180742"/>
        <a:ext cx="1481902" cy="867548"/>
      </dsp:txXfrm>
    </dsp:sp>
    <dsp:sp modelId="{9083AC97-251A-4336-B28C-42A50F42AEC5}">
      <dsp:nvSpPr>
        <dsp:cNvPr id="0" name=""/>
        <dsp:cNvSpPr/>
      </dsp:nvSpPr>
      <dsp:spPr>
        <a:xfrm>
          <a:off x="5993463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93463" y="500246"/>
        <a:ext cx="227925" cy="228539"/>
      </dsp:txXfrm>
    </dsp:sp>
    <dsp:sp modelId="{23D9F89B-7843-43B6-A76A-B5CA92BC66CD}">
      <dsp:nvSpPr>
        <dsp:cNvPr id="0" name=""/>
        <dsp:cNvSpPr/>
      </dsp:nvSpPr>
      <dsp:spPr>
        <a:xfrm>
          <a:off x="6454228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>
        <a:off x="6481219" y="180742"/>
        <a:ext cx="1481902" cy="8675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F3E49-7A63-4E95-B56E-9B5553D59E9C}">
      <dsp:nvSpPr>
        <dsp:cNvPr id="0" name=""/>
        <dsp:cNvSpPr/>
      </dsp:nvSpPr>
      <dsp:spPr>
        <a:xfrm>
          <a:off x="3512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sp:txBody>
      <dsp:txXfrm>
        <a:off x="30503" y="180742"/>
        <a:ext cx="1481902" cy="867548"/>
      </dsp:txXfrm>
    </dsp:sp>
    <dsp:sp modelId="{80A5177B-237E-472F-92BF-76036483122B}">
      <dsp:nvSpPr>
        <dsp:cNvPr id="0" name=""/>
        <dsp:cNvSpPr/>
      </dsp:nvSpPr>
      <dsp:spPr>
        <a:xfrm>
          <a:off x="1692985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92985" y="500246"/>
        <a:ext cx="227925" cy="228539"/>
      </dsp:txXfrm>
    </dsp:sp>
    <dsp:sp modelId="{B9F087C3-4365-4D7A-912B-BD32E2CC98FC}">
      <dsp:nvSpPr>
        <dsp:cNvPr id="0" name=""/>
        <dsp:cNvSpPr/>
      </dsp:nvSpPr>
      <dsp:spPr>
        <a:xfrm>
          <a:off x="2153751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sp:txBody>
      <dsp:txXfrm>
        <a:off x="2180742" y="180742"/>
        <a:ext cx="1481902" cy="867548"/>
      </dsp:txXfrm>
    </dsp:sp>
    <dsp:sp modelId="{A622AC53-C6CA-4E4A-895E-8FACF1F32E6D}">
      <dsp:nvSpPr>
        <dsp:cNvPr id="0" name=""/>
        <dsp:cNvSpPr/>
      </dsp:nvSpPr>
      <dsp:spPr>
        <a:xfrm>
          <a:off x="3843224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3224" y="500246"/>
        <a:ext cx="227925" cy="228539"/>
      </dsp:txXfrm>
    </dsp:sp>
    <dsp:sp modelId="{83CC2B14-0163-41D6-B977-863B21DE4FBD}">
      <dsp:nvSpPr>
        <dsp:cNvPr id="0" name=""/>
        <dsp:cNvSpPr/>
      </dsp:nvSpPr>
      <dsp:spPr>
        <a:xfrm>
          <a:off x="4303989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sp:txBody>
      <dsp:txXfrm>
        <a:off x="4330980" y="180742"/>
        <a:ext cx="1481902" cy="867548"/>
      </dsp:txXfrm>
    </dsp:sp>
    <dsp:sp modelId="{9083AC97-251A-4336-B28C-42A50F42AEC5}">
      <dsp:nvSpPr>
        <dsp:cNvPr id="0" name=""/>
        <dsp:cNvSpPr/>
      </dsp:nvSpPr>
      <dsp:spPr>
        <a:xfrm>
          <a:off x="5993463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93463" y="500246"/>
        <a:ext cx="227925" cy="228539"/>
      </dsp:txXfrm>
    </dsp:sp>
    <dsp:sp modelId="{23D9F89B-7843-43B6-A76A-B5CA92BC66CD}">
      <dsp:nvSpPr>
        <dsp:cNvPr id="0" name=""/>
        <dsp:cNvSpPr/>
      </dsp:nvSpPr>
      <dsp:spPr>
        <a:xfrm>
          <a:off x="6454228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>
        <a:off x="6481219" y="180742"/>
        <a:ext cx="1481902" cy="8675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F3E49-7A63-4E95-B56E-9B5553D59E9C}">
      <dsp:nvSpPr>
        <dsp:cNvPr id="0" name=""/>
        <dsp:cNvSpPr/>
      </dsp:nvSpPr>
      <dsp:spPr>
        <a:xfrm>
          <a:off x="3512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sp:txBody>
      <dsp:txXfrm>
        <a:off x="30503" y="180742"/>
        <a:ext cx="1481902" cy="867548"/>
      </dsp:txXfrm>
    </dsp:sp>
    <dsp:sp modelId="{80A5177B-237E-472F-92BF-76036483122B}">
      <dsp:nvSpPr>
        <dsp:cNvPr id="0" name=""/>
        <dsp:cNvSpPr/>
      </dsp:nvSpPr>
      <dsp:spPr>
        <a:xfrm>
          <a:off x="1692985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92985" y="500246"/>
        <a:ext cx="227925" cy="228539"/>
      </dsp:txXfrm>
    </dsp:sp>
    <dsp:sp modelId="{B9F087C3-4365-4D7A-912B-BD32E2CC98FC}">
      <dsp:nvSpPr>
        <dsp:cNvPr id="0" name=""/>
        <dsp:cNvSpPr/>
      </dsp:nvSpPr>
      <dsp:spPr>
        <a:xfrm>
          <a:off x="2153751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sp:txBody>
      <dsp:txXfrm>
        <a:off x="2180742" y="180742"/>
        <a:ext cx="1481902" cy="867548"/>
      </dsp:txXfrm>
    </dsp:sp>
    <dsp:sp modelId="{A622AC53-C6CA-4E4A-895E-8FACF1F32E6D}">
      <dsp:nvSpPr>
        <dsp:cNvPr id="0" name=""/>
        <dsp:cNvSpPr/>
      </dsp:nvSpPr>
      <dsp:spPr>
        <a:xfrm>
          <a:off x="3843224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3224" y="500246"/>
        <a:ext cx="227925" cy="228539"/>
      </dsp:txXfrm>
    </dsp:sp>
    <dsp:sp modelId="{83CC2B14-0163-41D6-B977-863B21DE4FBD}">
      <dsp:nvSpPr>
        <dsp:cNvPr id="0" name=""/>
        <dsp:cNvSpPr/>
      </dsp:nvSpPr>
      <dsp:spPr>
        <a:xfrm>
          <a:off x="4303989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sp:txBody>
      <dsp:txXfrm>
        <a:off x="4330980" y="180742"/>
        <a:ext cx="1481902" cy="867548"/>
      </dsp:txXfrm>
    </dsp:sp>
    <dsp:sp modelId="{9083AC97-251A-4336-B28C-42A50F42AEC5}">
      <dsp:nvSpPr>
        <dsp:cNvPr id="0" name=""/>
        <dsp:cNvSpPr/>
      </dsp:nvSpPr>
      <dsp:spPr>
        <a:xfrm>
          <a:off x="5993463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93463" y="500246"/>
        <a:ext cx="227925" cy="228539"/>
      </dsp:txXfrm>
    </dsp:sp>
    <dsp:sp modelId="{23D9F89B-7843-43B6-A76A-B5CA92BC66CD}">
      <dsp:nvSpPr>
        <dsp:cNvPr id="0" name=""/>
        <dsp:cNvSpPr/>
      </dsp:nvSpPr>
      <dsp:spPr>
        <a:xfrm>
          <a:off x="6454228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>
        <a:off x="6481219" y="180742"/>
        <a:ext cx="1481902" cy="8675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F3E49-7A63-4E95-B56E-9B5553D59E9C}">
      <dsp:nvSpPr>
        <dsp:cNvPr id="0" name=""/>
        <dsp:cNvSpPr/>
      </dsp:nvSpPr>
      <dsp:spPr>
        <a:xfrm>
          <a:off x="3512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sp:txBody>
      <dsp:txXfrm>
        <a:off x="30503" y="180742"/>
        <a:ext cx="1481902" cy="867548"/>
      </dsp:txXfrm>
    </dsp:sp>
    <dsp:sp modelId="{80A5177B-237E-472F-92BF-76036483122B}">
      <dsp:nvSpPr>
        <dsp:cNvPr id="0" name=""/>
        <dsp:cNvSpPr/>
      </dsp:nvSpPr>
      <dsp:spPr>
        <a:xfrm>
          <a:off x="1692985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92985" y="500246"/>
        <a:ext cx="227925" cy="228539"/>
      </dsp:txXfrm>
    </dsp:sp>
    <dsp:sp modelId="{B9F087C3-4365-4D7A-912B-BD32E2CC98FC}">
      <dsp:nvSpPr>
        <dsp:cNvPr id="0" name=""/>
        <dsp:cNvSpPr/>
      </dsp:nvSpPr>
      <dsp:spPr>
        <a:xfrm>
          <a:off x="2153751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sp:txBody>
      <dsp:txXfrm>
        <a:off x="2180742" y="180742"/>
        <a:ext cx="1481902" cy="867548"/>
      </dsp:txXfrm>
    </dsp:sp>
    <dsp:sp modelId="{A622AC53-C6CA-4E4A-895E-8FACF1F32E6D}">
      <dsp:nvSpPr>
        <dsp:cNvPr id="0" name=""/>
        <dsp:cNvSpPr/>
      </dsp:nvSpPr>
      <dsp:spPr>
        <a:xfrm>
          <a:off x="3843224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3224" y="500246"/>
        <a:ext cx="227925" cy="228539"/>
      </dsp:txXfrm>
    </dsp:sp>
    <dsp:sp modelId="{83CC2B14-0163-41D6-B977-863B21DE4FBD}">
      <dsp:nvSpPr>
        <dsp:cNvPr id="0" name=""/>
        <dsp:cNvSpPr/>
      </dsp:nvSpPr>
      <dsp:spPr>
        <a:xfrm>
          <a:off x="4303989" y="153751"/>
          <a:ext cx="1535884" cy="92153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sp:txBody>
      <dsp:txXfrm>
        <a:off x="4330980" y="180742"/>
        <a:ext cx="1481902" cy="867548"/>
      </dsp:txXfrm>
    </dsp:sp>
    <dsp:sp modelId="{9083AC97-251A-4336-B28C-42A50F42AEC5}">
      <dsp:nvSpPr>
        <dsp:cNvPr id="0" name=""/>
        <dsp:cNvSpPr/>
      </dsp:nvSpPr>
      <dsp:spPr>
        <a:xfrm>
          <a:off x="5993463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93463" y="500246"/>
        <a:ext cx="227925" cy="228539"/>
      </dsp:txXfrm>
    </dsp:sp>
    <dsp:sp modelId="{23D9F89B-7843-43B6-A76A-B5CA92BC66CD}">
      <dsp:nvSpPr>
        <dsp:cNvPr id="0" name=""/>
        <dsp:cNvSpPr/>
      </dsp:nvSpPr>
      <dsp:spPr>
        <a:xfrm>
          <a:off x="6454228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>
        <a:off x="6481219" y="180742"/>
        <a:ext cx="1481902" cy="8675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F3E49-7A63-4E95-B56E-9B5553D59E9C}">
      <dsp:nvSpPr>
        <dsp:cNvPr id="0" name=""/>
        <dsp:cNvSpPr/>
      </dsp:nvSpPr>
      <dsp:spPr>
        <a:xfrm>
          <a:off x="3512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</a:p>
      </dsp:txBody>
      <dsp:txXfrm>
        <a:off x="30503" y="180742"/>
        <a:ext cx="1481902" cy="867548"/>
      </dsp:txXfrm>
    </dsp:sp>
    <dsp:sp modelId="{80A5177B-237E-472F-92BF-76036483122B}">
      <dsp:nvSpPr>
        <dsp:cNvPr id="0" name=""/>
        <dsp:cNvSpPr/>
      </dsp:nvSpPr>
      <dsp:spPr>
        <a:xfrm>
          <a:off x="1692985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692985" y="500246"/>
        <a:ext cx="227925" cy="228539"/>
      </dsp:txXfrm>
    </dsp:sp>
    <dsp:sp modelId="{B9F087C3-4365-4D7A-912B-BD32E2CC98FC}">
      <dsp:nvSpPr>
        <dsp:cNvPr id="0" name=""/>
        <dsp:cNvSpPr/>
      </dsp:nvSpPr>
      <dsp:spPr>
        <a:xfrm>
          <a:off x="2153751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设计</a:t>
          </a:r>
        </a:p>
      </dsp:txBody>
      <dsp:txXfrm>
        <a:off x="2180742" y="180742"/>
        <a:ext cx="1481902" cy="867548"/>
      </dsp:txXfrm>
    </dsp:sp>
    <dsp:sp modelId="{A622AC53-C6CA-4E4A-895E-8FACF1F32E6D}">
      <dsp:nvSpPr>
        <dsp:cNvPr id="0" name=""/>
        <dsp:cNvSpPr/>
      </dsp:nvSpPr>
      <dsp:spPr>
        <a:xfrm>
          <a:off x="3843224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3224" y="500246"/>
        <a:ext cx="227925" cy="228539"/>
      </dsp:txXfrm>
    </dsp:sp>
    <dsp:sp modelId="{83CC2B14-0163-41D6-B977-863B21DE4FBD}">
      <dsp:nvSpPr>
        <dsp:cNvPr id="0" name=""/>
        <dsp:cNvSpPr/>
      </dsp:nvSpPr>
      <dsp:spPr>
        <a:xfrm>
          <a:off x="4303989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发布</a:t>
          </a:r>
        </a:p>
      </dsp:txBody>
      <dsp:txXfrm>
        <a:off x="4330980" y="180742"/>
        <a:ext cx="1481902" cy="867548"/>
      </dsp:txXfrm>
    </dsp:sp>
    <dsp:sp modelId="{9083AC97-251A-4336-B28C-42A50F42AEC5}">
      <dsp:nvSpPr>
        <dsp:cNvPr id="0" name=""/>
        <dsp:cNvSpPr/>
      </dsp:nvSpPr>
      <dsp:spPr>
        <a:xfrm>
          <a:off x="5993463" y="424066"/>
          <a:ext cx="325607" cy="380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93463" y="500246"/>
        <a:ext cx="227925" cy="228539"/>
      </dsp:txXfrm>
    </dsp:sp>
    <dsp:sp modelId="{23D9F89B-7843-43B6-A76A-B5CA92BC66CD}">
      <dsp:nvSpPr>
        <dsp:cNvPr id="0" name=""/>
        <dsp:cNvSpPr/>
      </dsp:nvSpPr>
      <dsp:spPr>
        <a:xfrm>
          <a:off x="6454228" y="153751"/>
          <a:ext cx="1535884" cy="92153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>
        <a:off x="6481219" y="180742"/>
        <a:ext cx="1481902" cy="867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72B4-7A1E-4CF0-9D10-C6E2B38BE4AC}" type="datetimeFigureOut">
              <a:rPr lang="zh-CN" altLang="en-US" smtClean="0"/>
              <a:t>2021/1/14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C720D-D51E-448C-966F-AF54ED069D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4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F582A-3EC7-2E49-8EF9-A2918C7E69D3}" type="datetimeFigureOut">
              <a:rPr kumimoji="1" lang="zh-CN" altLang="en-US" smtClean="0"/>
              <a:t>2021/1/14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F3791-E2DB-494A-A59A-ABCC6CDF53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njuan.com/activity/css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19711" y="6265045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倾听你在乎的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465" y="6211570"/>
            <a:ext cx="1408430" cy="3835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881710A-C859-40D4-9F45-FD3AAD17F272}"/>
              </a:ext>
            </a:extLst>
          </p:cNvPr>
          <p:cNvSpPr txBox="1"/>
          <p:nvPr/>
        </p:nvSpPr>
        <p:spPr>
          <a:xfrm>
            <a:off x="144297" y="5022597"/>
            <a:ext cx="7733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问卷网平台及调研券的使用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DF79AA-F95D-4225-BB25-F50912865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108"/>
          <a:stretch/>
        </p:blipFill>
        <p:spPr>
          <a:xfrm>
            <a:off x="0" y="0"/>
            <a:ext cx="9144000" cy="4896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便捷的问卷设计方式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5D34073-2474-4EE3-8074-F419D58F0976}"/>
              </a:ext>
            </a:extLst>
          </p:cNvPr>
          <p:cNvSpPr/>
          <p:nvPr/>
        </p:nvSpPr>
        <p:spPr>
          <a:xfrm>
            <a:off x="256191" y="1105609"/>
            <a:ext cx="8611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便捷创建，题型全面支持各类型问卷，可直接设置所需要的问卷逻辑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8E84298-61EF-4ED4-9A06-6D8E43FB2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678" y="2327125"/>
            <a:ext cx="4301971" cy="3425265"/>
          </a:xfrm>
          <a:prstGeom prst="rect">
            <a:avLst/>
          </a:prstGeom>
        </p:spPr>
      </p:pic>
      <p:pic>
        <p:nvPicPr>
          <p:cNvPr id="12" name="图片 11" descr="C:\Users\问卷网\Desktop\PPT\官网PPT素材\问卷调查\8-img.png8-img">
            <a:extLst>
              <a:ext uri="{FF2B5EF4-FFF2-40B4-BE49-F238E27FC236}">
                <a16:creationId xmlns:a16="http://schemas.microsoft.com/office/drawing/2014/main" id="{1D0E6A96-0AE1-45DB-9807-6BFEB71D59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1386" y="1816701"/>
            <a:ext cx="3953633" cy="40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各种免费精品主题外观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10" name="图片 9" descr="C:\Users\问卷网\Desktop\PPT\官网PPT素材\投票评选\8-img.png8-img">
            <a:extLst>
              <a:ext uri="{FF2B5EF4-FFF2-40B4-BE49-F238E27FC236}">
                <a16:creationId xmlns:a16="http://schemas.microsoft.com/office/drawing/2014/main" id="{3916A633-87D2-4255-B300-51471546D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1100" y="2182760"/>
            <a:ext cx="4289558" cy="387243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18064AD-C3E0-4EEE-B510-3ABCF0414530}"/>
              </a:ext>
            </a:extLst>
          </p:cNvPr>
          <p:cNvSpPr/>
          <p:nvPr/>
        </p:nvSpPr>
        <p:spPr>
          <a:xfrm>
            <a:off x="256191" y="1105609"/>
            <a:ext cx="8611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简单选择即可拥有精美主题，我们提供满足各种主色调及场景的主题</a:t>
            </a:r>
          </a:p>
        </p:txBody>
      </p:sp>
      <p:pic>
        <p:nvPicPr>
          <p:cNvPr id="11" name="图片 10" descr="C:\Users\问卷网\Desktop\PPT\官网PPT素材\投票评选\10-img.png10-img">
            <a:extLst>
              <a:ext uri="{FF2B5EF4-FFF2-40B4-BE49-F238E27FC236}">
                <a16:creationId xmlns:a16="http://schemas.microsoft.com/office/drawing/2014/main" id="{A0AA62BF-2C97-4E83-8CA6-484EB0D8CC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1885596"/>
            <a:ext cx="398589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海量专业问卷模板库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 descr="C:\Users\问卷网\Desktop\PPT\官网PPT素材\问卷调查\7-img.png7-img">
            <a:extLst>
              <a:ext uri="{FF2B5EF4-FFF2-40B4-BE49-F238E27FC236}">
                <a16:creationId xmlns:a16="http://schemas.microsoft.com/office/drawing/2014/main" id="{10E404A8-AA82-450A-AFE0-C0F182E7A1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6065" y="1855547"/>
            <a:ext cx="5496232" cy="449635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091B304-7E19-4C36-B078-0ACA69612CE4}"/>
              </a:ext>
            </a:extLst>
          </p:cNvPr>
          <p:cNvSpPr/>
          <p:nvPr/>
        </p:nvSpPr>
        <p:spPr>
          <a:xfrm>
            <a:off x="256191" y="1105609"/>
            <a:ext cx="8611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简单搜索即可找到论文选题灵感，海量高质量模板供引用，快速完成问卷设计</a:t>
            </a:r>
          </a:p>
        </p:txBody>
      </p:sp>
    </p:spTree>
    <p:extLst>
      <p:ext uri="{BB962C8B-B14F-4D97-AF65-F5344CB8AC3E}">
        <p14:creationId xmlns:p14="http://schemas.microsoft.com/office/powerpoint/2010/main" val="40125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各类模板场景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论文数据调研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16" name="TextBox 39">
            <a:extLst>
              <a:ext uri="{FF2B5EF4-FFF2-40B4-BE49-F238E27FC236}">
                <a16:creationId xmlns:a16="http://schemas.microsoft.com/office/drawing/2014/main" id="{DFFC7B5B-0690-46EE-AA06-64349BAD7D8A}"/>
              </a:ext>
            </a:extLst>
          </p:cNvPr>
          <p:cNvSpPr txBox="1"/>
          <p:nvPr/>
        </p:nvSpPr>
        <p:spPr>
          <a:xfrm>
            <a:off x="6247696" y="2187946"/>
            <a:ext cx="3304375" cy="299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论文数据调研</a:t>
            </a:r>
            <a:endParaRPr lang="zh-CN" altLang="en-US" sz="16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6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市场营销调查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心理学调查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工业设计调查</a:t>
            </a:r>
          </a:p>
          <a:p>
            <a:pPr indent="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None/>
            </a:pPr>
            <a:endParaRPr 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职业规划调查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社会实践调研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社团活动调查</a:t>
            </a:r>
          </a:p>
        </p:txBody>
      </p:sp>
      <p:pic>
        <p:nvPicPr>
          <p:cNvPr id="17" name="图片 16" descr="C:\Users\问卷网\Desktop\PPT\官网PPT素材\学术调研\3-img (1).png3-img (1)">
            <a:extLst>
              <a:ext uri="{FF2B5EF4-FFF2-40B4-BE49-F238E27FC236}">
                <a16:creationId xmlns:a16="http://schemas.microsoft.com/office/drawing/2014/main" id="{9511D8D2-9B18-4116-99EA-CE173973D0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86" y="1686846"/>
            <a:ext cx="5334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各类模板场景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教师教学调查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9" name="TextBox 39">
            <a:extLst>
              <a:ext uri="{FF2B5EF4-FFF2-40B4-BE49-F238E27FC236}">
                <a16:creationId xmlns:a16="http://schemas.microsoft.com/office/drawing/2014/main" id="{A37A285D-B1CB-44FF-8F44-BFC97CAB540C}"/>
              </a:ext>
            </a:extLst>
          </p:cNvPr>
          <p:cNvSpPr txBox="1"/>
          <p:nvPr/>
        </p:nvSpPr>
        <p:spPr>
          <a:xfrm>
            <a:off x="681242" y="2138784"/>
            <a:ext cx="3304375" cy="299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教师教学调查</a:t>
            </a:r>
            <a:endParaRPr lang="zh-CN" altLang="en-US" sz="16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6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评教评学调查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课程目标达成度调查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课后作业</a:t>
            </a:r>
          </a:p>
          <a:p>
            <a:pPr indent="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None/>
            </a:pPr>
            <a:endParaRPr 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随堂测验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优秀教师评选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优秀班干评选</a:t>
            </a:r>
          </a:p>
        </p:txBody>
      </p:sp>
      <p:pic>
        <p:nvPicPr>
          <p:cNvPr id="10" name="图片 9" descr="C:\Users\问卷网\Desktop\PPT\官网PPT素材\学术调研\4-img.png4-img">
            <a:extLst>
              <a:ext uri="{FF2B5EF4-FFF2-40B4-BE49-F238E27FC236}">
                <a16:creationId xmlns:a16="http://schemas.microsoft.com/office/drawing/2014/main" id="{4A2864A0-621D-429C-ACA2-C430A12B2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06977" y="1495529"/>
            <a:ext cx="5724525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4535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各类模板场景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大学生群体调查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11" name="TextBox 39">
            <a:extLst>
              <a:ext uri="{FF2B5EF4-FFF2-40B4-BE49-F238E27FC236}">
                <a16:creationId xmlns:a16="http://schemas.microsoft.com/office/drawing/2014/main" id="{713EC785-0F32-4D12-B757-4ABE02F67F6A}"/>
              </a:ext>
            </a:extLst>
          </p:cNvPr>
          <p:cNvSpPr txBox="1"/>
          <p:nvPr/>
        </p:nvSpPr>
        <p:spPr>
          <a:xfrm>
            <a:off x="6336677" y="2344942"/>
            <a:ext cx="3304375" cy="299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大学生群体调查</a:t>
            </a:r>
            <a:endParaRPr lang="zh-CN" altLang="en-US" sz="16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6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大学生消费调查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大学生恋爱观调查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大学生兼职调查</a:t>
            </a:r>
          </a:p>
          <a:p>
            <a:pPr indent="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None/>
            </a:pPr>
            <a:endParaRPr 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大学生对时事态度调查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大学生旅游偏好</a:t>
            </a:r>
          </a:p>
          <a:p>
            <a:pPr marL="285750" indent="-285750">
              <a:lnSpc>
                <a:spcPct val="150000"/>
              </a:lnSpc>
              <a:buClr>
                <a:srgbClr val="4A8EF2"/>
              </a:buClr>
              <a:buFont typeface="Wingdings" panose="05000000000000000000" charset="0"/>
              <a:buChar char="n"/>
            </a:pPr>
            <a:r>
              <a:rPr 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大学生思想动态调查</a:t>
            </a:r>
          </a:p>
        </p:txBody>
      </p:sp>
      <p:pic>
        <p:nvPicPr>
          <p:cNvPr id="12" name="图片 11" descr="C:\Users\问卷网\Desktop\PPT\官网PPT素材\学术调研\5-img.png5-img">
            <a:extLst>
              <a:ext uri="{FF2B5EF4-FFF2-40B4-BE49-F238E27FC236}">
                <a16:creationId xmlns:a16="http://schemas.microsoft.com/office/drawing/2014/main" id="{DF424E09-54FD-4FE0-9D41-E1DF52C9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7368" y="1724230"/>
            <a:ext cx="5438775" cy="42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各类模板场景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考试测评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 descr="C:\Users\问卷网\Desktop\PPT\官网PPT素材\考试测评\3-img.png3-img">
            <a:extLst>
              <a:ext uri="{FF2B5EF4-FFF2-40B4-BE49-F238E27FC236}">
                <a16:creationId xmlns:a16="http://schemas.microsoft.com/office/drawing/2014/main" id="{D9CC31A9-7709-40DC-B82B-763F07FEAC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711" y="1375635"/>
            <a:ext cx="4244134" cy="3384695"/>
          </a:xfrm>
          <a:prstGeom prst="rect">
            <a:avLst/>
          </a:prstGeom>
        </p:spPr>
      </p:pic>
      <p:pic>
        <p:nvPicPr>
          <p:cNvPr id="10" name="图片 9" descr="C:\Users\问卷网\Desktop\PPT\官网PPT素材\考试测评\5-img.png5-img">
            <a:extLst>
              <a:ext uri="{FF2B5EF4-FFF2-40B4-BE49-F238E27FC236}">
                <a16:creationId xmlns:a16="http://schemas.microsoft.com/office/drawing/2014/main" id="{2C6BCB4F-5686-41D3-BB0A-E379EE3AE8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63845" y="2580727"/>
            <a:ext cx="4338608" cy="34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各类模板场景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报名登记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11" name="图片 10" descr="C:\Users\问卷网\Desktop\PPT\官网PPT素材\报名登记表\3-img (1).png3-img (1)">
            <a:extLst>
              <a:ext uri="{FF2B5EF4-FFF2-40B4-BE49-F238E27FC236}">
                <a16:creationId xmlns:a16="http://schemas.microsoft.com/office/drawing/2014/main" id="{EA91F705-BFCC-400F-B9EB-57C1029DC8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537" y="1420419"/>
            <a:ext cx="4010108" cy="3122085"/>
          </a:xfrm>
          <a:prstGeom prst="rect">
            <a:avLst/>
          </a:prstGeom>
        </p:spPr>
      </p:pic>
      <p:pic>
        <p:nvPicPr>
          <p:cNvPr id="12" name="图片 11" descr="C:\Users\问卷网\Desktop\PPT\官网PPT素材\报名登记表\5-img.png5-img">
            <a:extLst>
              <a:ext uri="{FF2B5EF4-FFF2-40B4-BE49-F238E27FC236}">
                <a16:creationId xmlns:a16="http://schemas.microsoft.com/office/drawing/2014/main" id="{1D6E7D18-0E05-4B46-9784-CF2DD12A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2728396"/>
            <a:ext cx="4010107" cy="31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各类模板场景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投票评选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 descr="C:\Users\问卷网\Desktop\PPT\官网PPT素材\投票评选\3-img.png3-img">
            <a:extLst>
              <a:ext uri="{FF2B5EF4-FFF2-40B4-BE49-F238E27FC236}">
                <a16:creationId xmlns:a16="http://schemas.microsoft.com/office/drawing/2014/main" id="{10176A4C-EC31-4D5C-A248-E2FC3511D6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552" y="1743127"/>
            <a:ext cx="3825649" cy="2979174"/>
          </a:xfrm>
          <a:prstGeom prst="rect">
            <a:avLst/>
          </a:prstGeom>
        </p:spPr>
      </p:pic>
      <p:pic>
        <p:nvPicPr>
          <p:cNvPr id="10" name="图片 9" descr="C:\Users\问卷网\Desktop\PPT\官网PPT素材\投票评选\5-img.png5-img">
            <a:extLst>
              <a:ext uri="{FF2B5EF4-FFF2-40B4-BE49-F238E27FC236}">
                <a16:creationId xmlns:a16="http://schemas.microsoft.com/office/drawing/2014/main" id="{4644A1B4-7E7D-4E86-A949-79084EAE06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3007702"/>
            <a:ext cx="3977876" cy="30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5766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样本收集服务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线上爱调研网络调研社区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402991-B413-413E-BD97-85FE11A2F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AFB"/>
              </a:clrFrom>
              <a:clrTo>
                <a:srgbClr val="F9FAFB">
                  <a:alpha val="0"/>
                </a:srgbClr>
              </a:clrTo>
            </a:clrChange>
          </a:blip>
          <a:srcRect l="26129" t="20418" r="25896" b="9045"/>
          <a:stretch/>
        </p:blipFill>
        <p:spPr>
          <a:xfrm>
            <a:off x="185180" y="1174278"/>
            <a:ext cx="4386820" cy="36281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DDBB9E-BC67-4D37-B2B0-6D6118E9E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51" t="10270" r="18817" b="19193"/>
          <a:stretch/>
        </p:blipFill>
        <p:spPr>
          <a:xfrm>
            <a:off x="4628997" y="3598606"/>
            <a:ext cx="4102047" cy="25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为什么提倡在线调研？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69E1311-1F2F-453A-98F7-83AA5203A9AF}"/>
              </a:ext>
            </a:extLst>
          </p:cNvPr>
          <p:cNvSpPr txBox="1"/>
          <p:nvPr/>
        </p:nvSpPr>
        <p:spPr>
          <a:xfrm>
            <a:off x="1078173" y="2860139"/>
            <a:ext cx="2285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传统纸问卷调研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642DC6A-914A-4894-BAC9-4767385D02AC}"/>
              </a:ext>
            </a:extLst>
          </p:cNvPr>
          <p:cNvSpPr txBox="1"/>
          <p:nvPr/>
        </p:nvSpPr>
        <p:spPr>
          <a:xfrm>
            <a:off x="5540821" y="2860139"/>
            <a:ext cx="2285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在线调研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202237-697A-4A89-A781-2BFA620B1FD0}"/>
              </a:ext>
            </a:extLst>
          </p:cNvPr>
          <p:cNvSpPr txBox="1"/>
          <p:nvPr/>
        </p:nvSpPr>
        <p:spPr>
          <a:xfrm>
            <a:off x="3980540" y="2634089"/>
            <a:ext cx="943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</a:rPr>
              <a:t>VS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38CE735-C2DC-482C-B657-23B91663D6B9}"/>
              </a:ext>
            </a:extLst>
          </p:cNvPr>
          <p:cNvSpPr txBox="1"/>
          <p:nvPr/>
        </p:nvSpPr>
        <p:spPr>
          <a:xfrm>
            <a:off x="432971" y="3806897"/>
            <a:ext cx="3882627" cy="199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需要打印问卷，不够便捷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样本收集收到地域局限，容易代表性不足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被访者用纸问卷答题速度较慢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对于有逻辑的题目，需要访问员引导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数据收集后需要人工输入整理后才可以分析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整个访问周期长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CE9C1C9-9FD0-4E48-82D4-77D1EAB17F94}"/>
              </a:ext>
            </a:extLst>
          </p:cNvPr>
          <p:cNvSpPr txBox="1"/>
          <p:nvPr/>
        </p:nvSpPr>
        <p:spPr>
          <a:xfrm>
            <a:off x="5117701" y="3791037"/>
            <a:ext cx="3882627" cy="199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线上作答，不需要打印，节省成本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样本收集渠道更广，容易传播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被访者回答问卷时间和方式更为灵活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逻辑可以系统设置，不需要被访者自己判断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回答完成提交后后台立刻呈现数据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访问周期大大缩短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4215D3-07A8-4706-98D2-9AE88527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80" y="1628605"/>
            <a:ext cx="1048768" cy="105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6EA1093-CD6D-4158-B74E-2DDB42FF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22" y="1522310"/>
            <a:ext cx="1332380" cy="13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05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专业的分析图表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5D34073-2474-4EE3-8074-F419D58F0976}"/>
              </a:ext>
            </a:extLst>
          </p:cNvPr>
          <p:cNvSpPr/>
          <p:nvPr/>
        </p:nvSpPr>
        <p:spPr>
          <a:xfrm>
            <a:off x="256191" y="1105609"/>
            <a:ext cx="87979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系统自动生成折线图、饼图、柱状图、雷达图等，原始数据可直接导入</a:t>
            </a:r>
            <a:r>
              <a:rPr lang="en-US" altLang="zh-CN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SPSS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，可按条件筛选你需要的答卷，可按需进行交叉分析</a:t>
            </a:r>
          </a:p>
        </p:txBody>
      </p:sp>
      <p:pic>
        <p:nvPicPr>
          <p:cNvPr id="14" name="图片 13" descr="C:\Users\问卷网\Desktop\PPT\官网PPT素材\问卷调查\11-img.png11-img">
            <a:extLst>
              <a:ext uri="{FF2B5EF4-FFF2-40B4-BE49-F238E27FC236}">
                <a16:creationId xmlns:a16="http://schemas.microsoft.com/office/drawing/2014/main" id="{3CDC7013-831C-4086-A07E-FC0B63BD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28006" y="2418735"/>
            <a:ext cx="4738119" cy="39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E13F3B-663A-4644-95BB-DAF546CBA40D}"/>
              </a:ext>
            </a:extLst>
          </p:cNvPr>
          <p:cNvSpPr/>
          <p:nvPr/>
        </p:nvSpPr>
        <p:spPr>
          <a:xfrm>
            <a:off x="0" y="2634564"/>
            <a:ext cx="9144000" cy="15888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04552" y="3175952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如何用问卷网完成市场调研</a:t>
            </a:r>
          </a:p>
        </p:txBody>
      </p:sp>
    </p:spTree>
    <p:extLst>
      <p:ext uri="{BB962C8B-B14F-4D97-AF65-F5344CB8AC3E}">
        <p14:creationId xmlns:p14="http://schemas.microsoft.com/office/powerpoint/2010/main" val="5397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定量研究项目流程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12225CC2-38E1-43BA-8B02-ACC257864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436657"/>
              </p:ext>
            </p:extLst>
          </p:nvPr>
        </p:nvGraphicFramePr>
        <p:xfrm>
          <a:off x="575187" y="2814483"/>
          <a:ext cx="7993626" cy="122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141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定量研究项目流程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6F474B43-C69A-43AC-A6C8-639852DC1D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959675"/>
              </p:ext>
            </p:extLst>
          </p:nvPr>
        </p:nvGraphicFramePr>
        <p:xfrm>
          <a:off x="575187" y="2814483"/>
          <a:ext cx="7993626" cy="122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42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5394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不同创建方式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导入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11" name="Rec 0001">
            <a:hlinkClick r:id="" action="ppaction://media"/>
            <a:extLst>
              <a:ext uri="{FF2B5EF4-FFF2-40B4-BE49-F238E27FC236}">
                <a16:creationId xmlns:a16="http://schemas.microsoft.com/office/drawing/2014/main" id="{24C1492F-735C-4C02-9C13-76A59CCB1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781" y="1098546"/>
            <a:ext cx="8239431" cy="46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919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不同创建方式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使用模板库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2" name="使用模板">
            <a:hlinkClick r:id="" action="ppaction://media"/>
            <a:extLst>
              <a:ext uri="{FF2B5EF4-FFF2-40B4-BE49-F238E27FC236}">
                <a16:creationId xmlns:a16="http://schemas.microsoft.com/office/drawing/2014/main" id="{620A5646-22A6-4CFD-A2A3-70C29B6DE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12" y="1127650"/>
            <a:ext cx="8182576" cy="46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不同创建方式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直接创建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2" name="直接创建">
            <a:hlinkClick r:id="" action="ppaction://media"/>
            <a:extLst>
              <a:ext uri="{FF2B5EF4-FFF2-40B4-BE49-F238E27FC236}">
                <a16:creationId xmlns:a16="http://schemas.microsoft.com/office/drawing/2014/main" id="{21B12CBF-48CE-49D4-BD5A-9053CC799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135" y="1132388"/>
            <a:ext cx="8165730" cy="45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定量研究项目流程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0CCF75DB-6733-4422-A0C7-972233133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948143"/>
              </p:ext>
            </p:extLst>
          </p:nvPr>
        </p:nvGraphicFramePr>
        <p:xfrm>
          <a:off x="575187" y="2814483"/>
          <a:ext cx="7993626" cy="122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19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题型和编辑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713E60-E754-47EA-B8C1-2E931CCE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5" y="1284098"/>
            <a:ext cx="1584569" cy="49503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4B6B02-8F1C-4F54-B768-F4FDEF22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11" y="1284098"/>
            <a:ext cx="6820491" cy="48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题目设置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ECC73C-EC38-4541-A05C-03886A28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" y="1244079"/>
            <a:ext cx="5269130" cy="19786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CB02FB-A626-43DD-9B1F-701E323F1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1" y="3645255"/>
            <a:ext cx="5959356" cy="8458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9F01CE-DD45-4B87-A952-47E3C02DD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07" y="4816278"/>
            <a:ext cx="2499577" cy="1044030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5227CBB-31D7-4E0E-9885-F81299255B03}"/>
              </a:ext>
            </a:extLst>
          </p:cNvPr>
          <p:cNvCxnSpPr>
            <a:cxnSpLocks/>
          </p:cNvCxnSpPr>
          <p:nvPr/>
        </p:nvCxnSpPr>
        <p:spPr>
          <a:xfrm flipH="1">
            <a:off x="5215002" y="4358443"/>
            <a:ext cx="281609" cy="3741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1AE3BBA-14ED-4BBC-911F-DFE5A6B4F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761" y="1346091"/>
            <a:ext cx="2036476" cy="481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内容覆盖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95624F44-F312-4AF3-99D3-9F2F9F565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293917"/>
              </p:ext>
            </p:extLst>
          </p:nvPr>
        </p:nvGraphicFramePr>
        <p:xfrm>
          <a:off x="1320915" y="1267448"/>
          <a:ext cx="7056589" cy="4547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49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813D0ADC-AE35-48B2-AA6C-B720498DA47D}"/>
              </a:ext>
            </a:extLst>
          </p:cNvPr>
          <p:cNvSpPr/>
          <p:nvPr/>
        </p:nvSpPr>
        <p:spPr>
          <a:xfrm>
            <a:off x="1818968" y="3429000"/>
            <a:ext cx="5624051" cy="22147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9711" y="3620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逻辑设置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1D8B916-1BD5-4677-A845-A33E92409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3959"/>
            <a:ext cx="9144000" cy="15340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ECADAD-286E-4638-BC7B-6725F172F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825" y="4123112"/>
            <a:ext cx="4425665" cy="92032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EBB4165-6D01-43E9-9975-12D88CF44E11}"/>
              </a:ext>
            </a:extLst>
          </p:cNvPr>
          <p:cNvSpPr txBox="1"/>
          <p:nvPr/>
        </p:nvSpPr>
        <p:spPr>
          <a:xfrm>
            <a:off x="2152570" y="5070752"/>
            <a:ext cx="130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移动题目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B84E1A2-F954-4031-A992-743598C61169}"/>
              </a:ext>
            </a:extLst>
          </p:cNvPr>
          <p:cNvSpPr txBox="1"/>
          <p:nvPr/>
        </p:nvSpPr>
        <p:spPr>
          <a:xfrm>
            <a:off x="3341123" y="3681591"/>
            <a:ext cx="130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设置逻辑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63654E-99C4-40AC-B1EA-822F3196A5CE}"/>
              </a:ext>
            </a:extLst>
          </p:cNvPr>
          <p:cNvSpPr txBox="1"/>
          <p:nvPr/>
        </p:nvSpPr>
        <p:spPr>
          <a:xfrm>
            <a:off x="4621161" y="5070752"/>
            <a:ext cx="130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复制题目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F8EB669-AB9D-4D27-A43E-E447B14542D5}"/>
              </a:ext>
            </a:extLst>
          </p:cNvPr>
          <p:cNvSpPr txBox="1"/>
          <p:nvPr/>
        </p:nvSpPr>
        <p:spPr>
          <a:xfrm>
            <a:off x="5818852" y="3679062"/>
            <a:ext cx="130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删除题目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D59A570-9D1E-4143-A67A-17C9400B5CDF}"/>
              </a:ext>
            </a:extLst>
          </p:cNvPr>
          <p:cNvSpPr/>
          <p:nvPr/>
        </p:nvSpPr>
        <p:spPr>
          <a:xfrm>
            <a:off x="3462104" y="4123112"/>
            <a:ext cx="1159057" cy="83234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1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4" grpId="0"/>
      <p:bldP spid="15" grpId="0"/>
      <p:bldP spid="16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逻辑类型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D7F9A2-006B-4EE7-9AB9-4F906FB3E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20" y="1295294"/>
            <a:ext cx="8023360" cy="235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929FBD-484A-49E3-83EB-D0E89C5AA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20" y="3780255"/>
            <a:ext cx="8023360" cy="246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题库功能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37624D-BD84-46AA-A080-EA2D161E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582662"/>
            <a:ext cx="8735922" cy="43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项目质量控制设置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B5D253C-4B48-477D-A5C7-9A1AC1CFF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16" y="1731537"/>
            <a:ext cx="602032" cy="38865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CA8E5B8-A9D9-4A92-AAC9-5EAA9B607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507" y="1139661"/>
            <a:ext cx="1288540" cy="507028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DDAE90B-FA28-45F6-9EF6-9FBC5E8B3EAF}"/>
              </a:ext>
            </a:extLst>
          </p:cNvPr>
          <p:cNvSpPr txBox="1"/>
          <p:nvPr/>
        </p:nvSpPr>
        <p:spPr>
          <a:xfrm>
            <a:off x="2595020" y="1241498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/IP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地址答题次数、访问密码、限定手机号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邮件、开始结束时间、微信个人信息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B674B55-FA67-4249-8E55-F214FE16BB94}"/>
              </a:ext>
            </a:extLst>
          </p:cNvPr>
          <p:cNvSpPr txBox="1"/>
          <p:nvPr/>
        </p:nvSpPr>
        <p:spPr>
          <a:xfrm>
            <a:off x="2595020" y="1819066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随机抽题（考试场景）、是否显示题目序号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A8E2CE-C54A-4D48-A12D-578302296DF6}"/>
              </a:ext>
            </a:extLst>
          </p:cNvPr>
          <p:cNvSpPr txBox="1"/>
          <p:nvPr/>
        </p:nvSpPr>
        <p:spPr>
          <a:xfrm>
            <a:off x="2595020" y="2378764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微信答题次数、微信个人信息、关注官方微信才可答题、设置微信分享图标、禁止微信分享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BF4DB6-A370-41B1-A002-D4E367505FFC}"/>
              </a:ext>
            </a:extLst>
          </p:cNvPr>
          <p:cNvSpPr txBox="1"/>
          <p:nvPr/>
        </p:nvSpPr>
        <p:spPr>
          <a:xfrm>
            <a:off x="2595020" y="2958631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新数据微信提醒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88615CF-A7D9-4DF6-9AF8-0D97E2013970}"/>
              </a:ext>
            </a:extLst>
          </p:cNvPr>
          <p:cNvSpPr txBox="1"/>
          <p:nvPr/>
        </p:nvSpPr>
        <p:spPr>
          <a:xfrm>
            <a:off x="2595020" y="3520273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答题数据上限、配额设置、无效答卷筛选设置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47A2C1-6A87-491A-A03D-2115D5C674BA}"/>
              </a:ext>
            </a:extLst>
          </p:cNvPr>
          <p:cNvSpPr txBox="1"/>
          <p:nvPr/>
        </p:nvSpPr>
        <p:spPr>
          <a:xfrm>
            <a:off x="2595020" y="4092076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对外查询设置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B689492-B9A2-4578-9C7E-B02FB911B470}"/>
              </a:ext>
            </a:extLst>
          </p:cNvPr>
          <p:cNvSpPr txBox="1"/>
          <p:nvPr/>
        </p:nvSpPr>
        <p:spPr>
          <a:xfrm>
            <a:off x="2595020" y="4656100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设置微信红包、自定义抽奖（高级版）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DBC2866-E3CA-473A-8E41-ED46D8B3BFB6}"/>
              </a:ext>
            </a:extLst>
          </p:cNvPr>
          <p:cNvSpPr txBox="1"/>
          <p:nvPr/>
        </p:nvSpPr>
        <p:spPr>
          <a:xfrm>
            <a:off x="2595020" y="5220124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设置答题回执，提交后自动发给被访者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9EF96A-012F-43F0-A99D-D28CDA85C7AF}"/>
              </a:ext>
            </a:extLst>
          </p:cNvPr>
          <p:cNvSpPr txBox="1"/>
          <p:nvPr/>
        </p:nvSpPr>
        <p:spPr>
          <a:xfrm>
            <a:off x="2595020" y="5799982"/>
            <a:ext cx="633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断电续答、保存上次填写内容、允许受访人查看统计、提交后可重新答题设置</a:t>
            </a:r>
          </a:p>
        </p:txBody>
      </p:sp>
    </p:spTree>
    <p:extLst>
      <p:ext uri="{BB962C8B-B14F-4D97-AF65-F5344CB8AC3E}">
        <p14:creationId xmlns:p14="http://schemas.microsoft.com/office/powerpoint/2010/main" val="11982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578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问卷个性主题设计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页眉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F0F06B-D342-4708-A625-00487ACD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8" y="1398326"/>
            <a:ext cx="712846" cy="42856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34761A-A011-4242-A6C5-9B1D3E2D4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823" y="1255096"/>
            <a:ext cx="2583404" cy="47857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F82C024-A1AD-43F6-9136-7AAC17608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534" y="1255096"/>
            <a:ext cx="3211970" cy="48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问卷个性主题设计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其它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B8936DE-F209-418F-926B-D62E2F73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7" y="1856174"/>
            <a:ext cx="3162094" cy="40252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2FB4C0-3CBB-4905-955F-E50F3E311A7E}"/>
              </a:ext>
            </a:extLst>
          </p:cNvPr>
          <p:cNvSpPr txBox="1"/>
          <p:nvPr/>
        </p:nvSpPr>
        <p:spPr>
          <a:xfrm>
            <a:off x="3831596" y="2602288"/>
            <a:ext cx="5018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只应用于手机端，设计问卷封面的图片、文字及按钮等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E58AA9-BD23-464B-AF17-B6FE64B91F6B}"/>
              </a:ext>
            </a:extLst>
          </p:cNvPr>
          <p:cNvSpPr txBox="1"/>
          <p:nvPr/>
        </p:nvSpPr>
        <p:spPr>
          <a:xfrm>
            <a:off x="3831596" y="3111169"/>
            <a:ext cx="5018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问卷上方显示的图案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66F036-6A06-46C1-8679-99557BBCE823}"/>
              </a:ext>
            </a:extLst>
          </p:cNvPr>
          <p:cNvSpPr txBox="1"/>
          <p:nvPr/>
        </p:nvSpPr>
        <p:spPr>
          <a:xfrm>
            <a:off x="3831596" y="3620050"/>
            <a:ext cx="5018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问卷背景色或者图案设计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C764D56-FE91-4717-B4D4-F1C041DC2F22}"/>
              </a:ext>
            </a:extLst>
          </p:cNvPr>
          <p:cNvSpPr txBox="1"/>
          <p:nvPr/>
        </p:nvSpPr>
        <p:spPr>
          <a:xfrm>
            <a:off x="3831596" y="4128931"/>
            <a:ext cx="5018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问卷上方显示品牌或者机构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90C4BC-7B7F-4FAE-A3F3-4498AD375C11}"/>
              </a:ext>
            </a:extLst>
          </p:cNvPr>
          <p:cNvSpPr txBox="1"/>
          <p:nvPr/>
        </p:nvSpPr>
        <p:spPr>
          <a:xfrm>
            <a:off x="3831596" y="4638736"/>
            <a:ext cx="5018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项目欢迎语、题干、选项和结束语的字体大小、粗细、颜色等设置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9DB6F0-F2CD-4D38-AA76-C9D2E424F238}"/>
              </a:ext>
            </a:extLst>
          </p:cNvPr>
          <p:cNvSpPr txBox="1"/>
          <p:nvPr/>
        </p:nvSpPr>
        <p:spPr>
          <a:xfrm>
            <a:off x="3831596" y="5089795"/>
            <a:ext cx="5018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提交按钮的文字内容设置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BF31C2-469D-40B7-BEBA-79D973AB4056}"/>
              </a:ext>
            </a:extLst>
          </p:cNvPr>
          <p:cNvSpPr txBox="1"/>
          <p:nvPr/>
        </p:nvSpPr>
        <p:spPr>
          <a:xfrm>
            <a:off x="3831596" y="5551235"/>
            <a:ext cx="5018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选择是否显示标题、欢迎语、题目序号，以及选择提示语的中英文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3CEA329-D150-45EA-841D-D5C42D3D8EF9}"/>
              </a:ext>
            </a:extLst>
          </p:cNvPr>
          <p:cNvSpPr/>
          <p:nvPr/>
        </p:nvSpPr>
        <p:spPr>
          <a:xfrm>
            <a:off x="256191" y="1105609"/>
            <a:ext cx="879795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除了封面是只有手机端可以用，其他主题设计，手机和电脑需要分别做设置</a:t>
            </a:r>
            <a:endParaRPr lang="en-US" altLang="zh-CN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19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定量研究项目流程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23647B00-E1B7-45D4-AB16-8DEA2FDA3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747741"/>
              </p:ext>
            </p:extLst>
          </p:nvPr>
        </p:nvGraphicFramePr>
        <p:xfrm>
          <a:off x="575187" y="2814483"/>
          <a:ext cx="7993626" cy="122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90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项目发布方法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4278C4-1D3D-4B3C-9F9C-04612EECC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32" y="1587463"/>
            <a:ext cx="4221846" cy="170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258740B-0695-4032-963F-95E6F8ECC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39" y="3300768"/>
            <a:ext cx="786452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自制二维码海报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77818AE-7C32-4AB1-968E-51AA486C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1" y="1040014"/>
            <a:ext cx="5077760" cy="1290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B3025-3EA9-4B56-A566-F6E988E9B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34" y="2029073"/>
            <a:ext cx="5945168" cy="41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样本收集途径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3832CD-2C59-4303-A139-526D03DF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40" y="1352232"/>
            <a:ext cx="743007" cy="45372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97A345-F13D-4FDD-ADDB-79B567FA5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618" y="1468585"/>
            <a:ext cx="7100887" cy="3585195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27012F00-746B-443D-BB01-3455B113F86C}"/>
              </a:ext>
            </a:extLst>
          </p:cNvPr>
          <p:cNvSpPr/>
          <p:nvPr/>
        </p:nvSpPr>
        <p:spPr>
          <a:xfrm>
            <a:off x="1401385" y="2723535"/>
            <a:ext cx="311334" cy="37362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2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E13F3B-663A-4644-95BB-DAF546CBA40D}"/>
              </a:ext>
            </a:extLst>
          </p:cNvPr>
          <p:cNvSpPr/>
          <p:nvPr/>
        </p:nvSpPr>
        <p:spPr>
          <a:xfrm>
            <a:off x="0" y="2634564"/>
            <a:ext cx="9144000" cy="15888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04552" y="3175952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问卷网平台介绍</a:t>
            </a:r>
            <a:endParaRPr lang="en-US" altLang="zh-CN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41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答题广场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FF0A5A-C9B6-4C50-8D6E-1C6D3FA13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2" y="954523"/>
            <a:ext cx="7944156" cy="51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定量研究项目流程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97CF20F0-5FDC-4CC9-BFC6-9607CB752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883484"/>
              </p:ext>
            </p:extLst>
          </p:nvPr>
        </p:nvGraphicFramePr>
        <p:xfrm>
          <a:off x="575187" y="2814483"/>
          <a:ext cx="7993626" cy="122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03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数据报表页主要功能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98A1BA-8A2F-40B5-BBA9-505FB37B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24" y="1898664"/>
            <a:ext cx="824636" cy="38701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DDBAEC8-15DE-4183-96F2-8F3D0FC818BE}"/>
              </a:ext>
            </a:extLst>
          </p:cNvPr>
          <p:cNvSpPr txBox="1"/>
          <p:nvPr/>
        </p:nvSpPr>
        <p:spPr>
          <a:xfrm>
            <a:off x="2681221" y="2274113"/>
            <a:ext cx="501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默认界面，可以看到数据概况和所有题目的图表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0FD72A-DF8F-4E17-BAD5-651A2599888D}"/>
              </a:ext>
            </a:extLst>
          </p:cNvPr>
          <p:cNvSpPr txBox="1"/>
          <p:nvPr/>
        </p:nvSpPr>
        <p:spPr>
          <a:xfrm>
            <a:off x="2681221" y="3170964"/>
            <a:ext cx="501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需要实现题目之间的联合分析时可以使用交叉分析功能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E475E27-B23A-42DB-9539-3E0AAE8F2EB3}"/>
              </a:ext>
            </a:extLst>
          </p:cNvPr>
          <p:cNvSpPr txBox="1"/>
          <p:nvPr/>
        </p:nvSpPr>
        <p:spPr>
          <a:xfrm>
            <a:off x="2681221" y="4130230"/>
            <a:ext cx="501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查看表格形式的每份问卷数据信息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70A5EA6-7FD1-4CAF-9601-CA8A25B7BBE4}"/>
              </a:ext>
            </a:extLst>
          </p:cNvPr>
          <p:cNvSpPr txBox="1"/>
          <p:nvPr/>
        </p:nvSpPr>
        <p:spPr>
          <a:xfrm>
            <a:off x="2681221" y="5132486"/>
            <a:ext cx="501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查看数据源的几个维度分布（时间、地域、系统）</a:t>
            </a:r>
          </a:p>
        </p:txBody>
      </p:sp>
    </p:spTree>
    <p:extLst>
      <p:ext uri="{BB962C8B-B14F-4D97-AF65-F5344CB8AC3E}">
        <p14:creationId xmlns:p14="http://schemas.microsoft.com/office/powerpoint/2010/main" val="34998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统计报表总体设置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34" name="统计报表">
            <a:hlinkClick r:id="" action="ppaction://media"/>
            <a:extLst>
              <a:ext uri="{FF2B5EF4-FFF2-40B4-BE49-F238E27FC236}">
                <a16:creationId xmlns:a16="http://schemas.microsoft.com/office/drawing/2014/main" id="{B8468B52-E262-4BFF-93DD-5EC4E5B18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5" y="1083050"/>
            <a:ext cx="8341156" cy="46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9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交叉分析功能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2" name="交叉分析功能">
            <a:hlinkClick r:id="" action="ppaction://media"/>
            <a:extLst>
              <a:ext uri="{FF2B5EF4-FFF2-40B4-BE49-F238E27FC236}">
                <a16:creationId xmlns:a16="http://schemas.microsoft.com/office/drawing/2014/main" id="{B078DDAC-2867-42DB-ADCA-1005DD87F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326" y="1062183"/>
            <a:ext cx="8415348" cy="47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数据详情使用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7CFAEB-7107-4C2D-A893-DF72F92E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3" y="2152416"/>
            <a:ext cx="8834414" cy="29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5150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数据来源分析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不同时期数据收集量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F457FF-6015-48CB-BCB4-E0DBE9D3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8" y="1099075"/>
            <a:ext cx="8809703" cy="8904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D8CDC9-FE71-4549-A29C-054909104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9" y="2528474"/>
            <a:ext cx="8809703" cy="361261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C3893ED-28E0-4C59-A0E6-D8C928E11A44}"/>
              </a:ext>
            </a:extLst>
          </p:cNvPr>
          <p:cNvSpPr/>
          <p:nvPr/>
        </p:nvSpPr>
        <p:spPr>
          <a:xfrm>
            <a:off x="6017342" y="2357290"/>
            <a:ext cx="2959509" cy="54322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56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数据来源分析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地域分布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3D05CDD-F439-48FE-AF31-BF08D018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1525647"/>
            <a:ext cx="8345962" cy="46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数据来源分析 </a:t>
            </a:r>
            <a:r>
              <a:rPr lang="en-US" altLang="zh-CN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系统环境使用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51971D-9302-44D8-AAAA-0542B01E4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1" y="1700981"/>
            <a:ext cx="8735917" cy="44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定量研究项目流程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12225CC2-38E1-43BA-8B02-ACC2578645B8}"/>
              </a:ext>
            </a:extLst>
          </p:cNvPr>
          <p:cNvGraphicFramePr/>
          <p:nvPr/>
        </p:nvGraphicFramePr>
        <p:xfrm>
          <a:off x="575187" y="2814483"/>
          <a:ext cx="7993626" cy="122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94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关于问卷网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00A1F92-3F35-479A-87A5-E1A5BBF0F8E4}"/>
              </a:ext>
            </a:extLst>
          </p:cNvPr>
          <p:cNvSpPr/>
          <p:nvPr/>
        </p:nvSpPr>
        <p:spPr>
          <a:xfrm>
            <a:off x="238545" y="1100516"/>
            <a:ext cx="672491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问卷网是众言科技旗下工具平台产品。众言科技是始于网络的新型调研公司。</a:t>
            </a:r>
          </a:p>
        </p:txBody>
      </p:sp>
      <p:sp>
        <p:nvSpPr>
          <p:cNvPr id="9" name="Flowchart: Alternate Process 24">
            <a:extLst>
              <a:ext uri="{FF2B5EF4-FFF2-40B4-BE49-F238E27FC236}">
                <a16:creationId xmlns:a16="http://schemas.microsoft.com/office/drawing/2014/main" id="{72F69EA1-5FB4-4B60-A33A-56BACB9DFB79}"/>
              </a:ext>
            </a:extLst>
          </p:cNvPr>
          <p:cNvSpPr/>
          <p:nvPr/>
        </p:nvSpPr>
        <p:spPr>
          <a:xfrm rot="16200000">
            <a:off x="6070513" y="2946458"/>
            <a:ext cx="3782663" cy="1934429"/>
          </a:xfrm>
          <a:prstGeom prst="roundRect">
            <a:avLst>
              <a:gd name="adj" fmla="val 62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2" name="Flowchart: Alternate Process 24">
            <a:extLst>
              <a:ext uri="{FF2B5EF4-FFF2-40B4-BE49-F238E27FC236}">
                <a16:creationId xmlns:a16="http://schemas.microsoft.com/office/drawing/2014/main" id="{7A6A792A-D0E6-416B-9B2B-1AB353A8549B}"/>
              </a:ext>
            </a:extLst>
          </p:cNvPr>
          <p:cNvSpPr/>
          <p:nvPr/>
        </p:nvSpPr>
        <p:spPr>
          <a:xfrm rot="16200000">
            <a:off x="1576631" y="2946462"/>
            <a:ext cx="3782676" cy="1934435"/>
          </a:xfrm>
          <a:prstGeom prst="roundRect">
            <a:avLst>
              <a:gd name="adj" fmla="val 620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4" name="Flowchart: Alternate Process 24">
            <a:extLst>
              <a:ext uri="{FF2B5EF4-FFF2-40B4-BE49-F238E27FC236}">
                <a16:creationId xmlns:a16="http://schemas.microsoft.com/office/drawing/2014/main" id="{C2BFD675-D4D1-4915-B8E8-50B16BFA6623}"/>
              </a:ext>
            </a:extLst>
          </p:cNvPr>
          <p:cNvSpPr/>
          <p:nvPr/>
        </p:nvSpPr>
        <p:spPr>
          <a:xfrm rot="16200000">
            <a:off x="-679377" y="2959105"/>
            <a:ext cx="3782663" cy="1934429"/>
          </a:xfrm>
          <a:prstGeom prst="roundRect">
            <a:avLst>
              <a:gd name="adj" fmla="val 62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grpSp>
        <p:nvGrpSpPr>
          <p:cNvPr id="15" name="Group 134">
            <a:extLst>
              <a:ext uri="{FF2B5EF4-FFF2-40B4-BE49-F238E27FC236}">
                <a16:creationId xmlns:a16="http://schemas.microsoft.com/office/drawing/2014/main" id="{74870DF1-7088-4049-943C-0B90AB64025E}"/>
              </a:ext>
            </a:extLst>
          </p:cNvPr>
          <p:cNvGrpSpPr>
            <a:grpSpLocks noChangeAspect="1"/>
          </p:cNvGrpSpPr>
          <p:nvPr/>
        </p:nvGrpSpPr>
        <p:grpSpPr>
          <a:xfrm>
            <a:off x="682431" y="5370037"/>
            <a:ext cx="903217" cy="903970"/>
            <a:chOff x="3287425" y="1417883"/>
            <a:chExt cx="648499" cy="649042"/>
          </a:xfrm>
        </p:grpSpPr>
        <p:sp>
          <p:nvSpPr>
            <p:cNvPr id="16" name="Oval 88">
              <a:extLst>
                <a:ext uri="{FF2B5EF4-FFF2-40B4-BE49-F238E27FC236}">
                  <a16:creationId xmlns:a16="http://schemas.microsoft.com/office/drawing/2014/main" id="{7DDE4AD4-0A1C-41D4-B878-D8EE6B042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5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Oval 94">
              <a:extLst>
                <a:ext uri="{FF2B5EF4-FFF2-40B4-BE49-F238E27FC236}">
                  <a16:creationId xmlns:a16="http://schemas.microsoft.com/office/drawing/2014/main" id="{94765F1F-E43C-4032-8383-01D1CE4D1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5" b="1" dirty="0">
                  <a:solidFill>
                    <a:schemeClr val="bg1"/>
                  </a:solidFill>
                </a:rPr>
                <a:t>01</a:t>
              </a:r>
              <a:endParaRPr lang="en-US" sz="2135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130">
            <a:extLst>
              <a:ext uri="{FF2B5EF4-FFF2-40B4-BE49-F238E27FC236}">
                <a16:creationId xmlns:a16="http://schemas.microsoft.com/office/drawing/2014/main" id="{565183D4-8602-4FA7-9AD4-219A37709D06}"/>
              </a:ext>
            </a:extLst>
          </p:cNvPr>
          <p:cNvGrpSpPr>
            <a:grpSpLocks noChangeAspect="1"/>
          </p:cNvGrpSpPr>
          <p:nvPr/>
        </p:nvGrpSpPr>
        <p:grpSpPr>
          <a:xfrm>
            <a:off x="7495201" y="5357389"/>
            <a:ext cx="903217" cy="903970"/>
            <a:chOff x="3287425" y="3613920"/>
            <a:chExt cx="648499" cy="649042"/>
          </a:xfrm>
        </p:grpSpPr>
        <p:sp>
          <p:nvSpPr>
            <p:cNvPr id="22" name="Oval 127">
              <a:extLst>
                <a:ext uri="{FF2B5EF4-FFF2-40B4-BE49-F238E27FC236}">
                  <a16:creationId xmlns:a16="http://schemas.microsoft.com/office/drawing/2014/main" id="{BE0491D4-E27C-4C20-8BFE-647C2D128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5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Oval 128">
              <a:extLst>
                <a:ext uri="{FF2B5EF4-FFF2-40B4-BE49-F238E27FC236}">
                  <a16:creationId xmlns:a16="http://schemas.microsoft.com/office/drawing/2014/main" id="{B02B17C9-8445-4D1E-B507-16D06C5DE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5" b="1" dirty="0">
                  <a:solidFill>
                    <a:schemeClr val="bg1"/>
                  </a:solidFill>
                </a:rPr>
                <a:t>04</a:t>
              </a:r>
              <a:endParaRPr lang="en-US" sz="2135" b="1" dirty="0">
                <a:latin typeface="+mj-lt"/>
              </a:endParaRPr>
            </a:p>
          </p:txBody>
        </p:sp>
      </p:grpSp>
      <p:grpSp>
        <p:nvGrpSpPr>
          <p:cNvPr id="24" name="Group 133">
            <a:extLst>
              <a:ext uri="{FF2B5EF4-FFF2-40B4-BE49-F238E27FC236}">
                <a16:creationId xmlns:a16="http://schemas.microsoft.com/office/drawing/2014/main" id="{97629EEA-FF16-45F8-A3D6-EB544271E648}"/>
              </a:ext>
            </a:extLst>
          </p:cNvPr>
          <p:cNvGrpSpPr>
            <a:grpSpLocks noChangeAspect="1"/>
          </p:cNvGrpSpPr>
          <p:nvPr/>
        </p:nvGrpSpPr>
        <p:grpSpPr>
          <a:xfrm>
            <a:off x="3035673" y="5357391"/>
            <a:ext cx="903217" cy="903970"/>
            <a:chOff x="5249342" y="1406453"/>
            <a:chExt cx="648499" cy="649042"/>
          </a:xfrm>
        </p:grpSpPr>
        <p:sp>
          <p:nvSpPr>
            <p:cNvPr id="25" name="Oval 130">
              <a:extLst>
                <a:ext uri="{FF2B5EF4-FFF2-40B4-BE49-F238E27FC236}">
                  <a16:creationId xmlns:a16="http://schemas.microsoft.com/office/drawing/2014/main" id="{FCE8B10C-255D-4332-AC5B-83EDE94251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9342" y="1406453"/>
              <a:ext cx="648499" cy="64904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5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Oval 131">
              <a:extLst>
                <a:ext uri="{FF2B5EF4-FFF2-40B4-BE49-F238E27FC236}">
                  <a16:creationId xmlns:a16="http://schemas.microsoft.com/office/drawing/2014/main" id="{521F8A0A-2E45-4AA3-81A6-FB9F5D752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169" y="1481343"/>
              <a:ext cx="498845" cy="499263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5" b="1" dirty="0">
                  <a:solidFill>
                    <a:schemeClr val="bg1"/>
                  </a:solidFill>
                </a:rPr>
                <a:t>02</a:t>
              </a:r>
              <a:endParaRPr lang="en-US" sz="2135" b="1" dirty="0">
                <a:latin typeface="+mj-lt"/>
              </a:endParaRPr>
            </a:p>
          </p:txBody>
        </p:sp>
      </p:grpSp>
      <p:sp>
        <p:nvSpPr>
          <p:cNvPr id="27" name="Freeform 187">
            <a:extLst>
              <a:ext uri="{FF2B5EF4-FFF2-40B4-BE49-F238E27FC236}">
                <a16:creationId xmlns:a16="http://schemas.microsoft.com/office/drawing/2014/main" id="{466778ED-E984-4BAE-B4C1-00167282FE65}"/>
              </a:ext>
            </a:extLst>
          </p:cNvPr>
          <p:cNvSpPr>
            <a:spLocks noEditPoints="1"/>
          </p:cNvSpPr>
          <p:nvPr/>
        </p:nvSpPr>
        <p:spPr bwMode="auto">
          <a:xfrm>
            <a:off x="957703" y="2313967"/>
            <a:ext cx="537161" cy="348055"/>
          </a:xfrm>
          <a:custGeom>
            <a:avLst/>
            <a:gdLst/>
            <a:ahLst/>
            <a:cxnLst>
              <a:cxn ang="0">
                <a:pos x="68" y="25"/>
              </a:cxn>
              <a:cxn ang="0">
                <a:pos x="34" y="44"/>
              </a:cxn>
              <a:cxn ang="0">
                <a:pos x="1" y="25"/>
              </a:cxn>
              <a:cxn ang="0">
                <a:pos x="0" y="22"/>
              </a:cxn>
              <a:cxn ang="0">
                <a:pos x="1" y="20"/>
              </a:cxn>
              <a:cxn ang="0">
                <a:pos x="34" y="0"/>
              </a:cxn>
              <a:cxn ang="0">
                <a:pos x="68" y="20"/>
              </a:cxn>
              <a:cxn ang="0">
                <a:pos x="68" y="22"/>
              </a:cxn>
              <a:cxn ang="0">
                <a:pos x="68" y="25"/>
              </a:cxn>
              <a:cxn ang="0">
                <a:pos x="49" y="9"/>
              </a:cxn>
              <a:cxn ang="0">
                <a:pos x="51" y="17"/>
              </a:cxn>
              <a:cxn ang="0">
                <a:pos x="34" y="34"/>
              </a:cxn>
              <a:cxn ang="0">
                <a:pos x="17" y="17"/>
              </a:cxn>
              <a:cxn ang="0">
                <a:pos x="20" y="9"/>
              </a:cxn>
              <a:cxn ang="0">
                <a:pos x="5" y="22"/>
              </a:cxn>
              <a:cxn ang="0">
                <a:pos x="34" y="39"/>
              </a:cxn>
              <a:cxn ang="0">
                <a:pos x="64" y="22"/>
              </a:cxn>
              <a:cxn ang="0">
                <a:pos x="49" y="9"/>
              </a:cxn>
              <a:cxn ang="0">
                <a:pos x="34" y="6"/>
              </a:cxn>
              <a:cxn ang="0">
                <a:pos x="23" y="17"/>
              </a:cxn>
              <a:cxn ang="0">
                <a:pos x="25" y="19"/>
              </a:cxn>
              <a:cxn ang="0">
                <a:pos x="27" y="17"/>
              </a:cxn>
              <a:cxn ang="0">
                <a:pos x="34" y="9"/>
              </a:cxn>
              <a:cxn ang="0">
                <a:pos x="36" y="8"/>
              </a:cxn>
              <a:cxn ang="0">
                <a:pos x="34" y="6"/>
              </a:cxn>
            </a:cxnLst>
            <a:rect l="0" t="0" r="r" b="b"/>
            <a:pathLst>
              <a:path w="68" h="44">
                <a:moveTo>
                  <a:pt x="68" y="25"/>
                </a:moveTo>
                <a:cubicBezTo>
                  <a:pt x="61" y="36"/>
                  <a:pt x="48" y="44"/>
                  <a:pt x="34" y="44"/>
                </a:cubicBezTo>
                <a:cubicBezTo>
                  <a:pt x="21" y="44"/>
                  <a:pt x="8" y="36"/>
                  <a:pt x="1" y="25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21"/>
                  <a:pt x="1" y="20"/>
                  <a:pt x="1" y="20"/>
                </a:cubicBezTo>
                <a:cubicBezTo>
                  <a:pt x="8" y="8"/>
                  <a:pt x="21" y="0"/>
                  <a:pt x="34" y="0"/>
                </a:cubicBezTo>
                <a:cubicBezTo>
                  <a:pt x="48" y="0"/>
                  <a:pt x="61" y="8"/>
                  <a:pt x="68" y="20"/>
                </a:cubicBezTo>
                <a:cubicBezTo>
                  <a:pt x="68" y="20"/>
                  <a:pt x="68" y="21"/>
                  <a:pt x="68" y="22"/>
                </a:cubicBezTo>
                <a:cubicBezTo>
                  <a:pt x="68" y="23"/>
                  <a:pt x="68" y="24"/>
                  <a:pt x="68" y="25"/>
                </a:cubicBezTo>
                <a:close/>
                <a:moveTo>
                  <a:pt x="49" y="9"/>
                </a:moveTo>
                <a:cubicBezTo>
                  <a:pt x="51" y="11"/>
                  <a:pt x="51" y="14"/>
                  <a:pt x="51" y="17"/>
                </a:cubicBezTo>
                <a:cubicBezTo>
                  <a:pt x="51" y="27"/>
                  <a:pt x="44" y="34"/>
                  <a:pt x="34" y="34"/>
                </a:cubicBezTo>
                <a:cubicBezTo>
                  <a:pt x="25" y="34"/>
                  <a:pt x="17" y="27"/>
                  <a:pt x="17" y="17"/>
                </a:cubicBezTo>
                <a:cubicBezTo>
                  <a:pt x="17" y="14"/>
                  <a:pt x="18" y="11"/>
                  <a:pt x="20" y="9"/>
                </a:cubicBezTo>
                <a:cubicBezTo>
                  <a:pt x="14" y="12"/>
                  <a:pt x="9" y="17"/>
                  <a:pt x="5" y="22"/>
                </a:cubicBezTo>
                <a:cubicBezTo>
                  <a:pt x="12" y="32"/>
                  <a:pt x="22" y="39"/>
                  <a:pt x="34" y="39"/>
                </a:cubicBezTo>
                <a:cubicBezTo>
                  <a:pt x="47" y="39"/>
                  <a:pt x="57" y="32"/>
                  <a:pt x="64" y="22"/>
                </a:cubicBezTo>
                <a:cubicBezTo>
                  <a:pt x="60" y="17"/>
                  <a:pt x="55" y="12"/>
                  <a:pt x="49" y="9"/>
                </a:cubicBezTo>
                <a:close/>
                <a:moveTo>
                  <a:pt x="34" y="6"/>
                </a:moveTo>
                <a:cubicBezTo>
                  <a:pt x="28" y="6"/>
                  <a:pt x="23" y="11"/>
                  <a:pt x="23" y="17"/>
                </a:cubicBezTo>
                <a:cubicBezTo>
                  <a:pt x="23" y="18"/>
                  <a:pt x="24" y="19"/>
                  <a:pt x="25" y="19"/>
                </a:cubicBezTo>
                <a:cubicBezTo>
                  <a:pt x="26" y="19"/>
                  <a:pt x="27" y="18"/>
                  <a:pt x="27" y="17"/>
                </a:cubicBezTo>
                <a:cubicBezTo>
                  <a:pt x="27" y="13"/>
                  <a:pt x="30" y="9"/>
                  <a:pt x="34" y="9"/>
                </a:cubicBezTo>
                <a:cubicBezTo>
                  <a:pt x="35" y="9"/>
                  <a:pt x="36" y="9"/>
                  <a:pt x="36" y="8"/>
                </a:cubicBezTo>
                <a:cubicBezTo>
                  <a:pt x="36" y="7"/>
                  <a:pt x="35" y="6"/>
                  <a:pt x="34" y="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/>
          </a:p>
        </p:txBody>
      </p:sp>
      <p:sp>
        <p:nvSpPr>
          <p:cNvPr id="29" name="Freeform 56">
            <a:extLst>
              <a:ext uri="{FF2B5EF4-FFF2-40B4-BE49-F238E27FC236}">
                <a16:creationId xmlns:a16="http://schemas.microsoft.com/office/drawing/2014/main" id="{C586DE4A-B8B1-4EAE-BC4E-51E76BD5D8BF}"/>
              </a:ext>
            </a:extLst>
          </p:cNvPr>
          <p:cNvSpPr>
            <a:spLocks noEditPoints="1"/>
          </p:cNvSpPr>
          <p:nvPr/>
        </p:nvSpPr>
        <p:spPr bwMode="auto">
          <a:xfrm>
            <a:off x="7728180" y="2238360"/>
            <a:ext cx="468777" cy="470006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/>
          </a:p>
        </p:txBody>
      </p:sp>
      <p:sp>
        <p:nvSpPr>
          <p:cNvPr id="30" name="Freeform 152">
            <a:extLst>
              <a:ext uri="{FF2B5EF4-FFF2-40B4-BE49-F238E27FC236}">
                <a16:creationId xmlns:a16="http://schemas.microsoft.com/office/drawing/2014/main" id="{ABA1FCC0-4032-4F18-9AE3-2D745DE6BE8B}"/>
              </a:ext>
            </a:extLst>
          </p:cNvPr>
          <p:cNvSpPr>
            <a:spLocks noEditPoints="1"/>
          </p:cNvSpPr>
          <p:nvPr/>
        </p:nvSpPr>
        <p:spPr bwMode="auto">
          <a:xfrm>
            <a:off x="3256366" y="2235225"/>
            <a:ext cx="457589" cy="423983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65CB3E1-0084-435E-AB04-FDA1CEA89CFD}"/>
              </a:ext>
            </a:extLst>
          </p:cNvPr>
          <p:cNvSpPr txBox="1"/>
          <p:nvPr/>
        </p:nvSpPr>
        <p:spPr>
          <a:xfrm>
            <a:off x="421355" y="2854985"/>
            <a:ext cx="1643475" cy="135511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1440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创始于</a:t>
            </a:r>
            <a:r>
              <a:rPr lang="en-US" altLang="zh-CN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2008</a:t>
            </a:r>
            <a:r>
              <a: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</a:p>
          <a:p>
            <a:pPr algn="l" defTabSz="914400">
              <a:lnSpc>
                <a:spcPct val="100000"/>
              </a:lnSpc>
              <a:spcBef>
                <a:spcPct val="20000"/>
              </a:spcBef>
              <a:defRPr/>
            </a:pPr>
            <a:endParaRPr 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1" algn="l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员工分布于上海、苏州、北京、广州、深圳、武汉</a:t>
            </a:r>
            <a:endParaRPr 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defTabSz="914400">
              <a:lnSpc>
                <a:spcPct val="100000"/>
              </a:lnSpc>
              <a:spcBef>
                <a:spcPct val="20000"/>
              </a:spcBef>
              <a:defRPr/>
            </a:pPr>
            <a:endParaRPr 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0218C03-6E0A-4D40-A216-F1767BE32D3D}"/>
              </a:ext>
            </a:extLst>
          </p:cNvPr>
          <p:cNvSpPr txBox="1"/>
          <p:nvPr/>
        </p:nvSpPr>
        <p:spPr>
          <a:xfrm>
            <a:off x="7167685" y="2923297"/>
            <a:ext cx="1588318" cy="163384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千万用户认可</a:t>
            </a: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 algn="l" defTabSz="9144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截至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月中旬，问卷网用户</a:t>
            </a:r>
            <a:r>
              <a:rPr 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超过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1,400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万，收集了超过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11.8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亿份数据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 algn="l" defTabSz="9144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合作知名企业超过1万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36473E6-0AE5-4048-BD76-73F11B888E3A}"/>
              </a:ext>
            </a:extLst>
          </p:cNvPr>
          <p:cNvSpPr txBox="1"/>
          <p:nvPr/>
        </p:nvSpPr>
        <p:spPr>
          <a:xfrm>
            <a:off x="2671337" y="2875475"/>
            <a:ext cx="1588318" cy="226170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战略资本认同</a:t>
            </a: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 algn="l" defTabSz="9144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2013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年获联想之星，联想集团的联合投资</a:t>
            </a:r>
          </a:p>
          <a:p>
            <a:pPr marL="171450" lvl="0" indent="-171450" algn="l" defTabSz="9144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2015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年获华溢资本以及联想的追加投资</a:t>
            </a:r>
          </a:p>
          <a:p>
            <a:pPr marL="171450" lvl="0" indent="-171450" algn="l" defTabSz="9144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2017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年新三板挂牌</a:t>
            </a:r>
          </a:p>
          <a:p>
            <a:pPr marL="171450" lvl="0" indent="-171450" algn="l" defTabSz="9144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年获得方广资本领投，元禾控股、中亿明源联合投资。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1.4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亿元融资</a:t>
            </a:r>
          </a:p>
        </p:txBody>
      </p:sp>
      <p:pic>
        <p:nvPicPr>
          <p:cNvPr id="37" name="图片 36" descr="问卷网新版logo3.png">
            <a:extLst>
              <a:ext uri="{FF2B5EF4-FFF2-40B4-BE49-F238E27FC236}">
                <a16:creationId xmlns:a16="http://schemas.microsoft.com/office/drawing/2014/main" id="{13C95875-B8B4-4B9A-A38F-7C1ADD648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32325" r="14151" b="33367"/>
          <a:stretch/>
        </p:blipFill>
        <p:spPr>
          <a:xfrm>
            <a:off x="6885712" y="179191"/>
            <a:ext cx="2045790" cy="915532"/>
          </a:xfrm>
          <a:prstGeom prst="rect">
            <a:avLst/>
          </a:prstGeom>
        </p:spPr>
      </p:pic>
      <p:sp>
        <p:nvSpPr>
          <p:cNvPr id="34" name="Flowchart: Alternate Process 24">
            <a:extLst>
              <a:ext uri="{FF2B5EF4-FFF2-40B4-BE49-F238E27FC236}">
                <a16:creationId xmlns:a16="http://schemas.microsoft.com/office/drawing/2014/main" id="{71CF3B5B-73F3-46DE-B9DC-3F5D20658455}"/>
              </a:ext>
            </a:extLst>
          </p:cNvPr>
          <p:cNvSpPr/>
          <p:nvPr/>
        </p:nvSpPr>
        <p:spPr>
          <a:xfrm rot="16200000">
            <a:off x="3842377" y="2949277"/>
            <a:ext cx="3782675" cy="1934432"/>
          </a:xfrm>
          <a:prstGeom prst="roundRect">
            <a:avLst>
              <a:gd name="adj" fmla="val 62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grpSp>
        <p:nvGrpSpPr>
          <p:cNvPr id="36" name="Group 129">
            <a:extLst>
              <a:ext uri="{FF2B5EF4-FFF2-40B4-BE49-F238E27FC236}">
                <a16:creationId xmlns:a16="http://schemas.microsoft.com/office/drawing/2014/main" id="{7CA12DD4-B374-43FB-B3F9-8F4E5D5FF987}"/>
              </a:ext>
            </a:extLst>
          </p:cNvPr>
          <p:cNvGrpSpPr>
            <a:grpSpLocks noChangeAspect="1"/>
          </p:cNvGrpSpPr>
          <p:nvPr/>
        </p:nvGrpSpPr>
        <p:grpSpPr>
          <a:xfrm>
            <a:off x="5276563" y="5360205"/>
            <a:ext cx="903217" cy="903970"/>
            <a:chOff x="2779491" y="2517212"/>
            <a:chExt cx="648499" cy="649042"/>
          </a:xfrm>
        </p:grpSpPr>
        <p:sp>
          <p:nvSpPr>
            <p:cNvPr id="38" name="Oval 96">
              <a:extLst>
                <a:ext uri="{FF2B5EF4-FFF2-40B4-BE49-F238E27FC236}">
                  <a16:creationId xmlns:a16="http://schemas.microsoft.com/office/drawing/2014/main" id="{129B4020-589C-4725-ADBD-E3B69E7972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9491" y="2517212"/>
              <a:ext cx="648499" cy="64904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5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Oval 110">
              <a:extLst>
                <a:ext uri="{FF2B5EF4-FFF2-40B4-BE49-F238E27FC236}">
                  <a16:creationId xmlns:a16="http://schemas.microsoft.com/office/drawing/2014/main" id="{D6185DE5-71CB-4BF6-A12F-F0FB91E49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4318" y="2592102"/>
              <a:ext cx="498845" cy="499263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5" b="1" dirty="0">
                  <a:solidFill>
                    <a:schemeClr val="bg1"/>
                  </a:solidFill>
                </a:rPr>
                <a:t>03</a:t>
              </a:r>
              <a:endParaRPr lang="en-US" sz="2135" b="1" dirty="0">
                <a:latin typeface="+mj-lt"/>
              </a:endParaRPr>
            </a:p>
          </p:txBody>
        </p:sp>
      </p:grpSp>
      <p:sp>
        <p:nvSpPr>
          <p:cNvPr id="40" name="Freeform 52">
            <a:extLst>
              <a:ext uri="{FF2B5EF4-FFF2-40B4-BE49-F238E27FC236}">
                <a16:creationId xmlns:a16="http://schemas.microsoft.com/office/drawing/2014/main" id="{5FF45652-62C3-41C7-B75C-7A4E2DD155A7}"/>
              </a:ext>
            </a:extLst>
          </p:cNvPr>
          <p:cNvSpPr>
            <a:spLocks noEditPoints="1"/>
          </p:cNvSpPr>
          <p:nvPr/>
        </p:nvSpPr>
        <p:spPr bwMode="auto">
          <a:xfrm>
            <a:off x="5491205" y="2220351"/>
            <a:ext cx="489548" cy="490831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27" y="8"/>
              </a:cxn>
              <a:cxn ang="0">
                <a:pos x="8" y="27"/>
              </a:cxn>
              <a:cxn ang="0">
                <a:pos x="27" y="47"/>
              </a:cxn>
              <a:cxn ang="0">
                <a:pos x="47" y="27"/>
              </a:cxn>
              <a:cxn ang="0">
                <a:pos x="27" y="8"/>
              </a:cxn>
              <a:cxn ang="0">
                <a:pos x="32" y="31"/>
              </a:cxn>
              <a:cxn ang="0">
                <a:pos x="31" y="32"/>
              </a:cxn>
              <a:cxn ang="0">
                <a:pos x="19" y="32"/>
              </a:cxn>
              <a:cxn ang="0">
                <a:pos x="18" y="31"/>
              </a:cxn>
              <a:cxn ang="0">
                <a:pos x="18" y="28"/>
              </a:cxn>
              <a:cxn ang="0">
                <a:pos x="19" y="27"/>
              </a:cxn>
              <a:cxn ang="0">
                <a:pos x="27" y="27"/>
              </a:cxn>
              <a:cxn ang="0">
                <a:pos x="27" y="15"/>
              </a:cxn>
              <a:cxn ang="0">
                <a:pos x="28" y="14"/>
              </a:cxn>
              <a:cxn ang="0">
                <a:pos x="31" y="14"/>
              </a:cxn>
              <a:cxn ang="0">
                <a:pos x="32" y="15"/>
              </a:cxn>
              <a:cxn ang="0">
                <a:pos x="32" y="31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7B252B20-6474-4B89-AE48-21495D2D894E}"/>
              </a:ext>
            </a:extLst>
          </p:cNvPr>
          <p:cNvSpPr txBox="1"/>
          <p:nvPr/>
        </p:nvSpPr>
        <p:spPr>
          <a:xfrm>
            <a:off x="4934850" y="2924604"/>
            <a:ext cx="1588318" cy="250434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114300" lvl="1" indent="-114300" algn="l" defTabSz="533400">
              <a:lnSpc>
                <a:spcPct val="75000"/>
              </a:lnSpc>
              <a:spcBef>
                <a:spcPct val="0"/>
              </a:spcBef>
              <a:spcAft>
                <a:spcPts val="400"/>
              </a:spcAft>
            </a:pPr>
            <a:r>
              <a: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精于网络调研</a:t>
            </a:r>
            <a:endParaRPr lang="en-US" altLang="zh-CN" sz="1335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14300" lvl="1" indent="-114300" algn="l" defTabSz="533400">
              <a:spcBef>
                <a:spcPct val="0"/>
              </a:spcBef>
              <a:spcAft>
                <a:spcPts val="400"/>
              </a:spcAft>
            </a:pP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1" indent="-171450" algn="l" defTabSz="533400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问卷网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1" indent="-171450" algn="l" defTabSz="533400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倍市得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1" indent="-171450" algn="l" defTabSz="533400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爱调研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1" indent="-171450" algn="l" defTabSz="533400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urveyUnion数据采集联盟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1" indent="-171450" algn="l" defTabSz="533400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FieldUnion：线下执行联盟</a:t>
            </a: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defTabSz="914400">
              <a:spcBef>
                <a:spcPct val="20000"/>
              </a:spcBef>
              <a:defRPr/>
            </a:pP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 defTabSz="914400">
              <a:spcBef>
                <a:spcPct val="20000"/>
              </a:spcBef>
              <a:defRPr/>
            </a:pP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35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项目管理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879FB19-50F4-40E2-9293-D59E4D038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32" y="1246849"/>
            <a:ext cx="2912135" cy="37152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1ECA22-88C6-4EAD-8BED-3A715ED55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36" y="5197799"/>
            <a:ext cx="8192726" cy="8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E13F3B-663A-4644-95BB-DAF546CBA40D}"/>
              </a:ext>
            </a:extLst>
          </p:cNvPr>
          <p:cNvSpPr/>
          <p:nvPr/>
        </p:nvSpPr>
        <p:spPr>
          <a:xfrm>
            <a:off x="0" y="2634564"/>
            <a:ext cx="9144000" cy="15888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04552" y="3175952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调研券的获得和使用</a:t>
            </a:r>
          </a:p>
        </p:txBody>
      </p:sp>
    </p:spTree>
    <p:extLst>
      <p:ext uri="{BB962C8B-B14F-4D97-AF65-F5344CB8AC3E}">
        <p14:creationId xmlns:p14="http://schemas.microsoft.com/office/powerpoint/2010/main" val="10501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样本收集途径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3832CD-2C59-4303-A139-526D03DF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40" y="1352232"/>
            <a:ext cx="743007" cy="45372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97A345-F13D-4FDD-ADDB-79B567FA5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618" y="1468585"/>
            <a:ext cx="7100887" cy="3585195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27012F00-746B-443D-BB01-3455B113F86C}"/>
              </a:ext>
            </a:extLst>
          </p:cNvPr>
          <p:cNvSpPr/>
          <p:nvPr/>
        </p:nvSpPr>
        <p:spPr>
          <a:xfrm>
            <a:off x="1401385" y="2723535"/>
            <a:ext cx="311334" cy="37362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如何领取调研券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27137D1-1B33-43CB-94A4-10A808063057}"/>
              </a:ext>
            </a:extLst>
          </p:cNvPr>
          <p:cNvGrpSpPr/>
          <p:nvPr/>
        </p:nvGrpSpPr>
        <p:grpSpPr>
          <a:xfrm>
            <a:off x="1799303" y="2685049"/>
            <a:ext cx="5545393" cy="2025445"/>
            <a:chOff x="2015613" y="2861187"/>
            <a:chExt cx="5545393" cy="202544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2978AE7B-4694-4249-B487-501A12CD133A}"/>
                </a:ext>
              </a:extLst>
            </p:cNvPr>
            <p:cNvSpPr/>
            <p:nvPr/>
          </p:nvSpPr>
          <p:spPr>
            <a:xfrm>
              <a:off x="2015613" y="2861187"/>
              <a:ext cx="5545393" cy="202544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DA32D66-F450-461C-A799-4F8CBD4FD59A}"/>
                </a:ext>
              </a:extLst>
            </p:cNvPr>
            <p:cNvSpPr txBox="1"/>
            <p:nvPr/>
          </p:nvSpPr>
          <p:spPr>
            <a:xfrm>
              <a:off x="2509172" y="2931312"/>
              <a:ext cx="4619216" cy="1601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300000"/>
                </a:lnSpc>
              </a:pPr>
              <a:r>
                <a:rPr lang="zh-CN" altLang="zh-CN" sz="18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领取链接：</a:t>
              </a:r>
              <a:r>
                <a:rPr lang="en-US" altLang="zh-CN" sz="1800" dirty="0">
                  <a:solidFill>
                    <a:srgbClr val="0000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hlinkClick r:id="rId3"/>
                </a:rPr>
                <a:t>https://www.wenjuan.com/activity/cssc</a:t>
              </a:r>
              <a:endParaRPr lang="zh-CN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B7E212D0-CA3C-413C-9A1F-6C01219C43EE}"/>
              </a:ext>
            </a:extLst>
          </p:cNvPr>
          <p:cNvSpPr/>
          <p:nvPr/>
        </p:nvSpPr>
        <p:spPr>
          <a:xfrm>
            <a:off x="238545" y="1100516"/>
            <a:ext cx="8463003" cy="7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问卷网通过手机短信的方式，发放调研券领取链接，给调研大赛的同学们，每位同学将获得的调研券金额是</a:t>
            </a:r>
            <a:r>
              <a:rPr lang="en-US" altLang="zh-CN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1850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如何使用调研券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pic>
        <p:nvPicPr>
          <p:cNvPr id="11" name="Drawing 10" descr="图片">
            <a:extLst>
              <a:ext uri="{FF2B5EF4-FFF2-40B4-BE49-F238E27FC236}">
                <a16:creationId xmlns:a16="http://schemas.microsoft.com/office/drawing/2014/main" id="{B9655168-83FA-477A-B4C0-D372FDB2042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2403" y="1243648"/>
            <a:ext cx="5537958" cy="3633152"/>
          </a:xfrm>
          <a:prstGeom prst="rect">
            <a:avLst/>
          </a:prstGeom>
        </p:spPr>
      </p:pic>
      <p:pic>
        <p:nvPicPr>
          <p:cNvPr id="15" name="Drawing 11" descr="图片">
            <a:extLst>
              <a:ext uri="{FF2B5EF4-FFF2-40B4-BE49-F238E27FC236}">
                <a16:creationId xmlns:a16="http://schemas.microsoft.com/office/drawing/2014/main" id="{5B012FFA-641A-440F-8C90-0D88F683EAB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43200" y="3274141"/>
            <a:ext cx="6098397" cy="28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70" y="2435860"/>
            <a:ext cx="5551170" cy="1395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公司部分政企教育用户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29" name="Pentagon 55">
            <a:extLst>
              <a:ext uri="{FF2B5EF4-FFF2-40B4-BE49-F238E27FC236}">
                <a16:creationId xmlns:a16="http://schemas.microsoft.com/office/drawing/2014/main" id="{82575E78-6B10-4F4E-82FC-E1C5F1FC6FDF}"/>
              </a:ext>
            </a:extLst>
          </p:cNvPr>
          <p:cNvSpPr/>
          <p:nvPr/>
        </p:nvSpPr>
        <p:spPr>
          <a:xfrm>
            <a:off x="3809867" y="4089655"/>
            <a:ext cx="1718945" cy="48577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inkin Sans 300 Light" pitchFamily="50" charset="0"/>
            </a:endParaRPr>
          </a:p>
        </p:txBody>
      </p:sp>
      <p:sp>
        <p:nvSpPr>
          <p:cNvPr id="30" name="Pentagon 55">
            <a:extLst>
              <a:ext uri="{FF2B5EF4-FFF2-40B4-BE49-F238E27FC236}">
                <a16:creationId xmlns:a16="http://schemas.microsoft.com/office/drawing/2014/main" id="{8CE90A30-9BED-46CC-A281-6D4602B04D24}"/>
              </a:ext>
            </a:extLst>
          </p:cNvPr>
          <p:cNvSpPr/>
          <p:nvPr/>
        </p:nvSpPr>
        <p:spPr>
          <a:xfrm rot="10800000">
            <a:off x="3568567" y="3316225"/>
            <a:ext cx="1703705" cy="485775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inkin Sans 300 Light" pitchFamily="50" charset="0"/>
            </a:endParaRPr>
          </a:p>
        </p:txBody>
      </p:sp>
      <p:sp>
        <p:nvSpPr>
          <p:cNvPr id="31" name="Pentagon 55">
            <a:extLst>
              <a:ext uri="{FF2B5EF4-FFF2-40B4-BE49-F238E27FC236}">
                <a16:creationId xmlns:a16="http://schemas.microsoft.com/office/drawing/2014/main" id="{3E41A878-0A6E-4B51-B186-4DE0E3C899AB}"/>
              </a:ext>
            </a:extLst>
          </p:cNvPr>
          <p:cNvSpPr/>
          <p:nvPr/>
        </p:nvSpPr>
        <p:spPr>
          <a:xfrm rot="10800000">
            <a:off x="3568567" y="1803655"/>
            <a:ext cx="1703705" cy="485775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inkin Sans 300 Light" pitchFamily="50" charset="0"/>
            </a:endParaRPr>
          </a:p>
        </p:txBody>
      </p:sp>
      <p:pic>
        <p:nvPicPr>
          <p:cNvPr id="32" name="Picture 2" descr="D:\IDY\公司\介绍模版\图标.jpg">
            <a:extLst>
              <a:ext uri="{FF2B5EF4-FFF2-40B4-BE49-F238E27FC236}">
                <a16:creationId xmlns:a16="http://schemas.microsoft.com/office/drawing/2014/main" id="{A82C5132-DFA4-4949-BB0A-CA698408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6080" t="62277" r="11407" b="13529"/>
          <a:stretch>
            <a:fillRect/>
          </a:stretch>
        </p:blipFill>
        <p:spPr bwMode="auto">
          <a:xfrm>
            <a:off x="511677" y="4498595"/>
            <a:ext cx="2953385" cy="1240790"/>
          </a:xfrm>
          <a:prstGeom prst="rect">
            <a:avLst/>
          </a:prstGeom>
          <a:noFill/>
        </p:spPr>
      </p:pic>
      <p:sp>
        <p:nvSpPr>
          <p:cNvPr id="33" name="Pentagon 55">
            <a:extLst>
              <a:ext uri="{FF2B5EF4-FFF2-40B4-BE49-F238E27FC236}">
                <a16:creationId xmlns:a16="http://schemas.microsoft.com/office/drawing/2014/main" id="{61B33886-BC47-4C9D-8060-0B237885CE5F}"/>
              </a:ext>
            </a:extLst>
          </p:cNvPr>
          <p:cNvSpPr/>
          <p:nvPr/>
        </p:nvSpPr>
        <p:spPr>
          <a:xfrm>
            <a:off x="3809867" y="2553590"/>
            <a:ext cx="1718945" cy="48577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inkin Sans 300 Light" pitchFamily="50" charset="0"/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FC97BF65-0C9F-4848-9E60-CED22874B860}"/>
              </a:ext>
            </a:extLst>
          </p:cNvPr>
          <p:cNvSpPr>
            <a:spLocks noGrp="1"/>
          </p:cNvSpPr>
          <p:nvPr/>
        </p:nvSpPr>
        <p:spPr>
          <a:xfrm>
            <a:off x="3465009" y="1936485"/>
            <a:ext cx="2213981" cy="292100"/>
          </a:xfr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Sinkin Sans 300 Light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学校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D50417AD-8DB0-4F12-A0AF-8EAEA3F9AA7B}"/>
              </a:ext>
            </a:extLst>
          </p:cNvPr>
          <p:cNvSpPr>
            <a:spLocks noGrp="1"/>
          </p:cNvSpPr>
          <p:nvPr/>
        </p:nvSpPr>
        <p:spPr>
          <a:xfrm>
            <a:off x="3465009" y="2650225"/>
            <a:ext cx="2213981" cy="292100"/>
          </a:xfr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Sinkin Sans 300 Light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快消品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4993633C-845A-4BD6-A80C-6517A8A17A38}"/>
              </a:ext>
            </a:extLst>
          </p:cNvPr>
          <p:cNvSpPr>
            <a:spLocks noGrp="1"/>
          </p:cNvSpPr>
          <p:nvPr/>
        </p:nvSpPr>
        <p:spPr>
          <a:xfrm>
            <a:off x="3465009" y="3412860"/>
            <a:ext cx="2213981" cy="292100"/>
          </a:xfr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Sinkin Sans 300 Light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政府部门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308E7119-2277-4F0A-BA7C-FBAFAF6F44D3}"/>
              </a:ext>
            </a:extLst>
          </p:cNvPr>
          <p:cNvSpPr>
            <a:spLocks noGrp="1"/>
          </p:cNvSpPr>
          <p:nvPr/>
        </p:nvSpPr>
        <p:spPr>
          <a:xfrm>
            <a:off x="3465009" y="4205975"/>
            <a:ext cx="2213981" cy="292100"/>
          </a:xfr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Sinkin Sans 300 Light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游戏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影视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动漫</a:t>
            </a:r>
          </a:p>
        </p:txBody>
      </p:sp>
      <p:sp>
        <p:nvSpPr>
          <p:cNvPr id="38" name="Pentagon 55">
            <a:extLst>
              <a:ext uri="{FF2B5EF4-FFF2-40B4-BE49-F238E27FC236}">
                <a16:creationId xmlns:a16="http://schemas.microsoft.com/office/drawing/2014/main" id="{0DC67DCD-7B01-411D-85A4-3E060D839B41}"/>
              </a:ext>
            </a:extLst>
          </p:cNvPr>
          <p:cNvSpPr/>
          <p:nvPr/>
        </p:nvSpPr>
        <p:spPr>
          <a:xfrm>
            <a:off x="3809867" y="5642230"/>
            <a:ext cx="1718945" cy="48577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inkin Sans 300 Light" pitchFamily="50" charset="0"/>
            </a:endParaRPr>
          </a:p>
        </p:txBody>
      </p:sp>
      <p:sp>
        <p:nvSpPr>
          <p:cNvPr id="39" name="Pentagon 55">
            <a:extLst>
              <a:ext uri="{FF2B5EF4-FFF2-40B4-BE49-F238E27FC236}">
                <a16:creationId xmlns:a16="http://schemas.microsoft.com/office/drawing/2014/main" id="{025EAC51-CF44-40C1-8E59-680C85845B90}"/>
              </a:ext>
            </a:extLst>
          </p:cNvPr>
          <p:cNvSpPr/>
          <p:nvPr/>
        </p:nvSpPr>
        <p:spPr>
          <a:xfrm rot="10800000">
            <a:off x="3573647" y="4868165"/>
            <a:ext cx="1698625" cy="485775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inkin Sans 300 Light" pitchFamily="50" charset="0"/>
            </a:endParaRP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7F5748A6-1354-42E7-AD74-60D45342EAF0}"/>
              </a:ext>
            </a:extLst>
          </p:cNvPr>
          <p:cNvSpPr>
            <a:spLocks noGrp="1"/>
          </p:cNvSpPr>
          <p:nvPr/>
        </p:nvSpPr>
        <p:spPr>
          <a:xfrm>
            <a:off x="3465009" y="4965435"/>
            <a:ext cx="2213981" cy="292100"/>
          </a:xfr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Sinkin Sans 300 Light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电商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金融</a:t>
            </a:r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BDE2EF64-8203-4619-BC29-412389CFD0D4}"/>
              </a:ext>
            </a:extLst>
          </p:cNvPr>
          <p:cNvSpPr>
            <a:spLocks noGrp="1"/>
          </p:cNvSpPr>
          <p:nvPr/>
        </p:nvSpPr>
        <p:spPr>
          <a:xfrm>
            <a:off x="3465009" y="5738865"/>
            <a:ext cx="2213981" cy="292100"/>
          </a:xfr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Sinkin Sans 300 Light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inkin Sans 300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汽车</a:t>
            </a:r>
            <a:endParaRPr 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2" name="Picture 2" descr="D:\IDY\公司\介绍模版\图标.jpg">
            <a:extLst>
              <a:ext uri="{FF2B5EF4-FFF2-40B4-BE49-F238E27FC236}">
                <a16:creationId xmlns:a16="http://schemas.microsoft.com/office/drawing/2014/main" id="{CABD95D4-A651-4C31-9C20-C731D34A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634" t="72362" r="61409" b="2588"/>
          <a:stretch>
            <a:fillRect/>
          </a:stretch>
        </p:blipFill>
        <p:spPr bwMode="auto">
          <a:xfrm>
            <a:off x="778060" y="1423925"/>
            <a:ext cx="2725420" cy="1245235"/>
          </a:xfrm>
          <a:prstGeom prst="rect">
            <a:avLst/>
          </a:prstGeom>
          <a:noFill/>
        </p:spPr>
      </p:pic>
      <p:pic>
        <p:nvPicPr>
          <p:cNvPr id="43" name="Picture 2" descr="D:\IDY\公司\介绍模版\图标.jpg">
            <a:extLst>
              <a:ext uri="{FF2B5EF4-FFF2-40B4-BE49-F238E27FC236}">
                <a16:creationId xmlns:a16="http://schemas.microsoft.com/office/drawing/2014/main" id="{9CE942C1-828F-4EE5-80F0-64389D01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5522" t="37022" r="11071" b="40242"/>
          <a:stretch>
            <a:fillRect/>
          </a:stretch>
        </p:blipFill>
        <p:spPr bwMode="auto">
          <a:xfrm>
            <a:off x="346577" y="2891410"/>
            <a:ext cx="3118485" cy="1198245"/>
          </a:xfrm>
          <a:prstGeom prst="rect">
            <a:avLst/>
          </a:prstGeom>
          <a:noFill/>
        </p:spPr>
      </p:pic>
      <p:pic>
        <p:nvPicPr>
          <p:cNvPr id="44" name="Picture 2" descr="D:\IDY\公司\介绍模版\图标.jpg">
            <a:extLst>
              <a:ext uri="{FF2B5EF4-FFF2-40B4-BE49-F238E27FC236}">
                <a16:creationId xmlns:a16="http://schemas.microsoft.com/office/drawing/2014/main" id="{EFAA387B-774A-48D6-B470-95B9955A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0049" t="16574" r="60327" b="57773"/>
          <a:stretch>
            <a:fillRect/>
          </a:stretch>
        </p:blipFill>
        <p:spPr bwMode="auto">
          <a:xfrm>
            <a:off x="5885047" y="1937005"/>
            <a:ext cx="2765425" cy="1351915"/>
          </a:xfrm>
          <a:prstGeom prst="rect">
            <a:avLst/>
          </a:prstGeom>
          <a:noFill/>
        </p:spPr>
      </p:pic>
      <p:pic>
        <p:nvPicPr>
          <p:cNvPr id="46" name="Picture 2" descr="D:\IDY\公司\介绍模版\图标.jpg">
            <a:extLst>
              <a:ext uri="{FF2B5EF4-FFF2-40B4-BE49-F238E27FC236}">
                <a16:creationId xmlns:a16="http://schemas.microsoft.com/office/drawing/2014/main" id="{7EFEA83A-C576-428E-A3DE-1A216769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0287" t="44420" r="60715" b="30675"/>
          <a:stretch>
            <a:fillRect/>
          </a:stretch>
        </p:blipFill>
        <p:spPr bwMode="auto">
          <a:xfrm>
            <a:off x="5788527" y="3676270"/>
            <a:ext cx="2707005" cy="1312545"/>
          </a:xfrm>
          <a:prstGeom prst="rect">
            <a:avLst/>
          </a:prstGeom>
          <a:noFill/>
        </p:spPr>
      </p:pic>
      <p:pic>
        <p:nvPicPr>
          <p:cNvPr id="47" name="Picture 2" descr="D:\IDY\公司\介绍模版\图标.jpg">
            <a:extLst>
              <a:ext uri="{FF2B5EF4-FFF2-40B4-BE49-F238E27FC236}">
                <a16:creationId xmlns:a16="http://schemas.microsoft.com/office/drawing/2014/main" id="{566C56DB-4A7F-4687-A2B2-7067EE3E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6937" t="16213" r="13976" b="66822"/>
          <a:stretch>
            <a:fillRect/>
          </a:stretch>
        </p:blipFill>
        <p:spPr bwMode="auto">
          <a:xfrm>
            <a:off x="5850757" y="5400119"/>
            <a:ext cx="2715260" cy="894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问卷网：用户体验至上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25" name="矩形标注 2">
            <a:extLst>
              <a:ext uri="{FF2B5EF4-FFF2-40B4-BE49-F238E27FC236}">
                <a16:creationId xmlns:a16="http://schemas.microsoft.com/office/drawing/2014/main" id="{AB6BADC3-BD78-400D-8B35-0C3966D3D494}"/>
              </a:ext>
            </a:extLst>
          </p:cNvPr>
          <p:cNvSpPr/>
          <p:nvPr/>
        </p:nvSpPr>
        <p:spPr>
          <a:xfrm>
            <a:off x="416237" y="1556792"/>
            <a:ext cx="2592288" cy="720080"/>
          </a:xfrm>
          <a:prstGeom prst="wedgeRectCallout">
            <a:avLst>
              <a:gd name="adj1" fmla="val -19862"/>
              <a:gd name="adj2" fmla="val 70655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答题者体验优先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DA91CB0-8E52-4C3A-95F8-EE0256B80543}"/>
              </a:ext>
            </a:extLst>
          </p:cNvPr>
          <p:cNvSpPr txBox="1"/>
          <p:nvPr/>
        </p:nvSpPr>
        <p:spPr>
          <a:xfrm>
            <a:off x="440776" y="2636912"/>
            <a:ext cx="4131224" cy="1750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微软雅黑 Light" panose="020B0502040204020203" pitchFamily="34" charset="-122"/>
              <a:buChar char="o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手机移动端答题界面自适应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微软雅黑 Light" panose="020B0502040204020203" pitchFamily="34" charset="-122"/>
              <a:buChar char="o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默认答题页面风格简洁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微软雅黑 Light" panose="020B0502040204020203" pitchFamily="34" charset="-122"/>
              <a:buChar char="o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发布者和答题者可以灵活切换手机和电脑端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微软雅黑 Light" panose="020B0502040204020203" pitchFamily="34" charset="-122"/>
              <a:buChar char="o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答题过程提示清晰明了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E4E5A52-C262-49FE-822F-A3C7D6DA4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82" y="2399070"/>
            <a:ext cx="1218337" cy="24069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627FC05-94D3-4212-87AC-80DAD2F67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64" y="3765755"/>
            <a:ext cx="4004076" cy="20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问卷网多样化访问方式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CA041F9-FA20-49C4-8158-710E3C21B338}"/>
              </a:ext>
            </a:extLst>
          </p:cNvPr>
          <p:cNvSpPr/>
          <p:nvPr/>
        </p:nvSpPr>
        <p:spPr>
          <a:xfrm>
            <a:off x="1596124" y="5510342"/>
            <a:ext cx="2071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638E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www.wenjuan.com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5C29E1-9014-4616-B597-3FBC4A5AA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57" y="2735167"/>
            <a:ext cx="1309534" cy="13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4AA0A2B-E952-4637-9BB9-8DB5B24A3C32}"/>
              </a:ext>
            </a:extLst>
          </p:cNvPr>
          <p:cNvSpPr txBox="1"/>
          <p:nvPr/>
        </p:nvSpPr>
        <p:spPr>
          <a:xfrm>
            <a:off x="941358" y="4232128"/>
            <a:ext cx="130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电脑端网页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96390CA-32B3-4334-94BF-882989898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74" y="2833490"/>
            <a:ext cx="1053895" cy="10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CF2DAFD-437F-42EB-9AFB-05E6A731B99B}"/>
              </a:ext>
            </a:extLst>
          </p:cNvPr>
          <p:cNvSpPr txBox="1"/>
          <p:nvPr/>
        </p:nvSpPr>
        <p:spPr>
          <a:xfrm>
            <a:off x="2920180" y="4232128"/>
            <a:ext cx="130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手机端网页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AB52858-365E-44E2-9E36-9DF7996D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99" y="2913072"/>
            <a:ext cx="974313" cy="9743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33E8D6E-DC62-4976-A7CE-FD258632E44F}"/>
              </a:ext>
            </a:extLst>
          </p:cNvPr>
          <p:cNvSpPr txBox="1"/>
          <p:nvPr/>
        </p:nvSpPr>
        <p:spPr>
          <a:xfrm>
            <a:off x="4827639" y="4232128"/>
            <a:ext cx="130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108ABED-0F27-40DF-A061-4E62E75C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68" y="2910614"/>
            <a:ext cx="974313" cy="974313"/>
          </a:xfrm>
          <a:prstGeom prst="rect">
            <a:avLst/>
          </a:prstGeom>
          <a:noFill/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768A74E-C79E-451E-81FC-33865BC768D4}"/>
              </a:ext>
            </a:extLst>
          </p:cNvPr>
          <p:cNvSpPr txBox="1"/>
          <p:nvPr/>
        </p:nvSpPr>
        <p:spPr>
          <a:xfrm>
            <a:off x="6887808" y="4229670"/>
            <a:ext cx="130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2211443-1740-458E-A334-882E28CB233A}"/>
              </a:ext>
            </a:extLst>
          </p:cNvPr>
          <p:cNvSpPr/>
          <p:nvPr/>
        </p:nvSpPr>
        <p:spPr>
          <a:xfrm>
            <a:off x="238545" y="1100516"/>
            <a:ext cx="81083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用户可以通过多种方式访问问卷网，包括：网页</a:t>
            </a:r>
            <a:r>
              <a:rPr lang="en-US" altLang="zh-CN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端、网页移动端、手机</a:t>
            </a:r>
            <a:r>
              <a:rPr lang="en-US" altLang="zh-CN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、微信小程序等</a:t>
            </a: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63E41246-A139-4767-99A3-1FE097632CE9}"/>
              </a:ext>
            </a:extLst>
          </p:cNvPr>
          <p:cNvSpPr/>
          <p:nvPr/>
        </p:nvSpPr>
        <p:spPr>
          <a:xfrm>
            <a:off x="2399071" y="4943980"/>
            <a:ext cx="334297" cy="452284"/>
          </a:xfrm>
          <a:prstGeom prst="downArrow">
            <a:avLst/>
          </a:prstGeom>
          <a:solidFill>
            <a:srgbClr val="638EC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3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711" y="36209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便捷的注册方式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0" y="6258560"/>
            <a:ext cx="9144000" cy="599440"/>
            <a:chOff x="0" y="6258560"/>
            <a:chExt cx="9144000" cy="599440"/>
          </a:xfrm>
        </p:grpSpPr>
        <p:sp>
          <p:nvSpPr>
            <p:cNvPr id="6" name="矩形 5"/>
            <p:cNvSpPr/>
            <p:nvPr/>
          </p:nvSpPr>
          <p:spPr>
            <a:xfrm>
              <a:off x="0" y="6258560"/>
              <a:ext cx="9144000" cy="59944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23506" y="642761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倾听你在乎的</a:t>
              </a:r>
            </a:p>
          </p:txBody>
        </p:sp>
      </p:grpSp>
      <p:pic>
        <p:nvPicPr>
          <p:cNvPr id="5" name="图片 4" descr="新版众言科技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6351905"/>
            <a:ext cx="1144905" cy="38862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2211443-1740-458E-A334-882E28CB233A}"/>
              </a:ext>
            </a:extLst>
          </p:cNvPr>
          <p:cNvSpPr/>
          <p:nvPr/>
        </p:nvSpPr>
        <p:spPr>
          <a:xfrm>
            <a:off x="238545" y="1100516"/>
            <a:ext cx="85779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除了手机、邮箱注册，还支持</a:t>
            </a:r>
            <a:r>
              <a:rPr lang="en-US" altLang="zh-CN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、微信、微博、企业微信、飞书、人人网、明道等第三方账号注册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EC4417D-5463-4558-B4E2-9674E8AE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7" y="2035818"/>
            <a:ext cx="4047325" cy="21475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CB27EB1-BEA4-470D-95E9-20B74A9B5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568" y="4532163"/>
            <a:ext cx="4770330" cy="13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5575</TotalTime>
  <Words>1345</Words>
  <Application>Microsoft Office PowerPoint</Application>
  <PresentationFormat>全屏显示(4:3)</PresentationFormat>
  <Paragraphs>251</Paragraphs>
  <Slides>55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3" baseType="lpstr">
      <vt:lpstr>Sinkin Sans 300 Light</vt:lpstr>
      <vt:lpstr>等线</vt:lpstr>
      <vt:lpstr>微软雅黑</vt:lpstr>
      <vt:lpstr>微软雅黑 Light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idiaoyan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jiuxiu</dc:creator>
  <cp:lastModifiedBy>aj.huang@idiaoyan.com</cp:lastModifiedBy>
  <cp:revision>681</cp:revision>
  <dcterms:created xsi:type="dcterms:W3CDTF">2019-05-30T11:36:34Z</dcterms:created>
  <dcterms:modified xsi:type="dcterms:W3CDTF">2021-01-14T05:41:23Z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2052-1.0.1.1354</vt:lpwstr>
  </property>
</Properties>
</file>