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258" r:id="rId2"/>
    <p:sldId id="339" r:id="rId3"/>
    <p:sldId id="338" r:id="rId4"/>
    <p:sldId id="330" r:id="rId5"/>
    <p:sldId id="332" r:id="rId6"/>
    <p:sldId id="334" r:id="rId7"/>
    <p:sldId id="333" r:id="rId8"/>
    <p:sldId id="335" r:id="rId9"/>
    <p:sldId id="336" r:id="rId10"/>
    <p:sldId id="315" r:id="rId11"/>
  </p:sldIdLst>
  <p:sldSz cx="9144000" cy="5143500" type="screen16x9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3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13" userDrawn="1">
          <p15:clr>
            <a:srgbClr val="A4A3A4"/>
          </p15:clr>
        </p15:guide>
        <p15:guide id="5" orient="horz" pos="305" userDrawn="1">
          <p15:clr>
            <a:srgbClr val="A4A3A4"/>
          </p15:clr>
        </p15:guide>
        <p15:guide id="6" orient="horz" pos="690" userDrawn="1">
          <p15:clr>
            <a:srgbClr val="A4A3A4"/>
          </p15:clr>
        </p15:guide>
        <p15:guide id="7" pos="56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DF"/>
    <a:srgbClr val="DEEBF7"/>
    <a:srgbClr val="FFC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7" autoAdjust="0"/>
  </p:normalViewPr>
  <p:slideViewPr>
    <p:cSldViewPr>
      <p:cViewPr varScale="1">
        <p:scale>
          <a:sx n="141" d="100"/>
          <a:sy n="141" d="100"/>
        </p:scale>
        <p:origin x="744" y="120"/>
      </p:cViewPr>
      <p:guideLst>
        <p:guide orient="horz" pos="3003"/>
        <p:guide pos="2880"/>
        <p:guide pos="113"/>
        <p:guide orient="horz" pos="305"/>
        <p:guide orient="horz" pos="690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978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F8EF0-90B4-4CFF-8BFB-E2B8780A543C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EACE5-FCD5-4619-8BB3-E2CD6F75A4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75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BD48-F2AF-48D9-98CA-7A2E1810C17E}" type="datetimeFigureOut">
              <a:rPr lang="zh-CN" altLang="en-US" smtClean="0"/>
              <a:pPr/>
              <a:t>2020/11/24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C5D5C-95CC-4FAA-8B08-1D4DA66B0FB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6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C5D5C-95CC-4FAA-8B08-1D4DA66B0FB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50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1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7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46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MyData\LIDUAN\Documents\WeChat Files\Sodakevin\Files\美的标志PNG格式\美的标志PNG格式 (1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999" y="-93702"/>
            <a:ext cx="1577341" cy="11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34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Untitled-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81" y="4777429"/>
            <a:ext cx="8748458" cy="192095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91881" y="4769602"/>
            <a:ext cx="6717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美的集团 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3738802" y="4769602"/>
            <a:ext cx="17693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产品领先  效率驱动  全球经营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 userDrawn="1"/>
        </p:nvSpPr>
        <p:spPr>
          <a:xfrm>
            <a:off x="7776356" y="4769602"/>
            <a:ext cx="11639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微波和清洁事业部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2" descr="D:\MyData\LIDUAN\Documents\WeChat Files\Sodakevin\Files\美的标志PNG格式\美的标志PNG格式 (1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26" y="-93702"/>
            <a:ext cx="1265613" cy="89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1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0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2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1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9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7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6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2"/>
          <p:cNvSpPr>
            <a:spLocks noEditPoints="1"/>
          </p:cNvSpPr>
          <p:nvPr/>
        </p:nvSpPr>
        <p:spPr bwMode="auto">
          <a:xfrm>
            <a:off x="1319533" y="968434"/>
            <a:ext cx="5929061" cy="3066467"/>
          </a:xfrm>
          <a:custGeom>
            <a:avLst/>
            <a:gdLst>
              <a:gd name="T0" fmla="*/ 2147483647 w 3458"/>
              <a:gd name="T1" fmla="*/ 2147483647 h 1870"/>
              <a:gd name="T2" fmla="*/ 2147483647 w 3458"/>
              <a:gd name="T3" fmla="*/ 2147483647 h 1870"/>
              <a:gd name="T4" fmla="*/ 2147483647 w 3458"/>
              <a:gd name="T5" fmla="*/ 2147483647 h 1870"/>
              <a:gd name="T6" fmla="*/ 2147483647 w 3458"/>
              <a:gd name="T7" fmla="*/ 2147483647 h 1870"/>
              <a:gd name="T8" fmla="*/ 2147483647 w 3458"/>
              <a:gd name="T9" fmla="*/ 2147483647 h 1870"/>
              <a:gd name="T10" fmla="*/ 2147483647 w 3458"/>
              <a:gd name="T11" fmla="*/ 2147483647 h 1870"/>
              <a:gd name="T12" fmla="*/ 2147483647 w 3458"/>
              <a:gd name="T13" fmla="*/ 2147483647 h 1870"/>
              <a:gd name="T14" fmla="*/ 2147483647 w 3458"/>
              <a:gd name="T15" fmla="*/ 2147483647 h 1870"/>
              <a:gd name="T16" fmla="*/ 2147483647 w 3458"/>
              <a:gd name="T17" fmla="*/ 2147483647 h 1870"/>
              <a:gd name="T18" fmla="*/ 2147483647 w 3458"/>
              <a:gd name="T19" fmla="*/ 2147483647 h 1870"/>
              <a:gd name="T20" fmla="*/ 2147483647 w 3458"/>
              <a:gd name="T21" fmla="*/ 2147483647 h 1870"/>
              <a:gd name="T22" fmla="*/ 2147483647 w 3458"/>
              <a:gd name="T23" fmla="*/ 2147483647 h 1870"/>
              <a:gd name="T24" fmla="*/ 2147483647 w 3458"/>
              <a:gd name="T25" fmla="*/ 2147483647 h 1870"/>
              <a:gd name="T26" fmla="*/ 2147483647 w 3458"/>
              <a:gd name="T27" fmla="*/ 2147483647 h 1870"/>
              <a:gd name="T28" fmla="*/ 2147483647 w 3458"/>
              <a:gd name="T29" fmla="*/ 2147483647 h 1870"/>
              <a:gd name="T30" fmla="*/ 2147483647 w 3458"/>
              <a:gd name="T31" fmla="*/ 2147483647 h 1870"/>
              <a:gd name="T32" fmla="*/ 2147483647 w 3458"/>
              <a:gd name="T33" fmla="*/ 2147483647 h 1870"/>
              <a:gd name="T34" fmla="*/ 2147483647 w 3458"/>
              <a:gd name="T35" fmla="*/ 2147483647 h 1870"/>
              <a:gd name="T36" fmla="*/ 2147483647 w 3458"/>
              <a:gd name="T37" fmla="*/ 2147483647 h 1870"/>
              <a:gd name="T38" fmla="*/ 2147483647 w 3458"/>
              <a:gd name="T39" fmla="*/ 2147483647 h 1870"/>
              <a:gd name="T40" fmla="*/ 2147483647 w 3458"/>
              <a:gd name="T41" fmla="*/ 2147483647 h 1870"/>
              <a:gd name="T42" fmla="*/ 2147483647 w 3458"/>
              <a:gd name="T43" fmla="*/ 2147483647 h 1870"/>
              <a:gd name="T44" fmla="*/ 2147483647 w 3458"/>
              <a:gd name="T45" fmla="*/ 2147483647 h 1870"/>
              <a:gd name="T46" fmla="*/ 2147483647 w 3458"/>
              <a:gd name="T47" fmla="*/ 2147483647 h 1870"/>
              <a:gd name="T48" fmla="*/ 2147483647 w 3458"/>
              <a:gd name="T49" fmla="*/ 2147483647 h 1870"/>
              <a:gd name="T50" fmla="*/ 2147483647 w 3458"/>
              <a:gd name="T51" fmla="*/ 2147483647 h 1870"/>
              <a:gd name="T52" fmla="*/ 2147483647 w 3458"/>
              <a:gd name="T53" fmla="*/ 2147483647 h 1870"/>
              <a:gd name="T54" fmla="*/ 2147483647 w 3458"/>
              <a:gd name="T55" fmla="*/ 2147483647 h 1870"/>
              <a:gd name="T56" fmla="*/ 2147483647 w 3458"/>
              <a:gd name="T57" fmla="*/ 2147483647 h 1870"/>
              <a:gd name="T58" fmla="*/ 2147483647 w 3458"/>
              <a:gd name="T59" fmla="*/ 2147483647 h 1870"/>
              <a:gd name="T60" fmla="*/ 2147483647 w 3458"/>
              <a:gd name="T61" fmla="*/ 2147483647 h 1870"/>
              <a:gd name="T62" fmla="*/ 2147483647 w 3458"/>
              <a:gd name="T63" fmla="*/ 2147483647 h 1870"/>
              <a:gd name="T64" fmla="*/ 2147483647 w 3458"/>
              <a:gd name="T65" fmla="*/ 2147483647 h 1870"/>
              <a:gd name="T66" fmla="*/ 2147483647 w 3458"/>
              <a:gd name="T67" fmla="*/ 2147483647 h 1870"/>
              <a:gd name="T68" fmla="*/ 2147483647 w 3458"/>
              <a:gd name="T69" fmla="*/ 2147483647 h 1870"/>
              <a:gd name="T70" fmla="*/ 2147483647 w 3458"/>
              <a:gd name="T71" fmla="*/ 2147483647 h 1870"/>
              <a:gd name="T72" fmla="*/ 2147483647 w 3458"/>
              <a:gd name="T73" fmla="*/ 2147483647 h 1870"/>
              <a:gd name="T74" fmla="*/ 2147483647 w 3458"/>
              <a:gd name="T75" fmla="*/ 2147483647 h 1870"/>
              <a:gd name="T76" fmla="*/ 2147483647 w 3458"/>
              <a:gd name="T77" fmla="*/ 2147483647 h 1870"/>
              <a:gd name="T78" fmla="*/ 2147483647 w 3458"/>
              <a:gd name="T79" fmla="*/ 2147483647 h 1870"/>
              <a:gd name="T80" fmla="*/ 2147483647 w 3458"/>
              <a:gd name="T81" fmla="*/ 2147483647 h 1870"/>
              <a:gd name="T82" fmla="*/ 2147483647 w 3458"/>
              <a:gd name="T83" fmla="*/ 2147483647 h 1870"/>
              <a:gd name="T84" fmla="*/ 2147483647 w 3458"/>
              <a:gd name="T85" fmla="*/ 2147483647 h 1870"/>
              <a:gd name="T86" fmla="*/ 2147483647 w 3458"/>
              <a:gd name="T87" fmla="*/ 2147483647 h 1870"/>
              <a:gd name="T88" fmla="*/ 2147483647 w 3458"/>
              <a:gd name="T89" fmla="*/ 2147483647 h 1870"/>
              <a:gd name="T90" fmla="*/ 2147483647 w 3458"/>
              <a:gd name="T91" fmla="*/ 2147483647 h 1870"/>
              <a:gd name="T92" fmla="*/ 2147483647 w 3458"/>
              <a:gd name="T93" fmla="*/ 2147483647 h 1870"/>
              <a:gd name="T94" fmla="*/ 2147483647 w 3458"/>
              <a:gd name="T95" fmla="*/ 2147483647 h 1870"/>
              <a:gd name="T96" fmla="*/ 2147483647 w 3458"/>
              <a:gd name="T97" fmla="*/ 2147483647 h 1870"/>
              <a:gd name="T98" fmla="*/ 2147483647 w 3458"/>
              <a:gd name="T99" fmla="*/ 2147483647 h 1870"/>
              <a:gd name="T100" fmla="*/ 2147483647 w 3458"/>
              <a:gd name="T101" fmla="*/ 2147483647 h 1870"/>
              <a:gd name="T102" fmla="*/ 2147483647 w 3458"/>
              <a:gd name="T103" fmla="*/ 2147483647 h 1870"/>
              <a:gd name="T104" fmla="*/ 2147483647 w 3458"/>
              <a:gd name="T105" fmla="*/ 2147483647 h 1870"/>
              <a:gd name="T106" fmla="*/ 2147483647 w 3458"/>
              <a:gd name="T107" fmla="*/ 2147483647 h 1870"/>
              <a:gd name="T108" fmla="*/ 2147483647 w 3458"/>
              <a:gd name="T109" fmla="*/ 2147483647 h 1870"/>
              <a:gd name="T110" fmla="*/ 2147483647 w 3458"/>
              <a:gd name="T111" fmla="*/ 2147483647 h 1870"/>
              <a:gd name="T112" fmla="*/ 2147483647 w 3458"/>
              <a:gd name="T113" fmla="*/ 2147483647 h 1870"/>
              <a:gd name="T114" fmla="*/ 2147483647 w 3458"/>
              <a:gd name="T115" fmla="*/ 2147483647 h 1870"/>
              <a:gd name="T116" fmla="*/ 2147483647 w 3458"/>
              <a:gd name="T117" fmla="*/ 2147483647 h 1870"/>
              <a:gd name="T118" fmla="*/ 2147483647 w 3458"/>
              <a:gd name="T119" fmla="*/ 2147483647 h 1870"/>
              <a:gd name="T120" fmla="*/ 2147483647 w 3458"/>
              <a:gd name="T121" fmla="*/ 2147483647 h 1870"/>
              <a:gd name="T122" fmla="*/ 2147483647 w 3458"/>
              <a:gd name="T123" fmla="*/ 2147483647 h 1870"/>
              <a:gd name="T124" fmla="*/ 2147483647 w 3458"/>
              <a:gd name="T125" fmla="*/ 2147483647 h 187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458" h="1870">
                <a:moveTo>
                  <a:pt x="956" y="1870"/>
                </a:moveTo>
                <a:lnTo>
                  <a:pt x="909" y="1870"/>
                </a:lnTo>
                <a:lnTo>
                  <a:pt x="909" y="1823"/>
                </a:lnTo>
                <a:lnTo>
                  <a:pt x="956" y="1823"/>
                </a:lnTo>
                <a:lnTo>
                  <a:pt x="956" y="1870"/>
                </a:lnTo>
                <a:close/>
                <a:moveTo>
                  <a:pt x="3230" y="1794"/>
                </a:moveTo>
                <a:lnTo>
                  <a:pt x="3181" y="1794"/>
                </a:lnTo>
                <a:lnTo>
                  <a:pt x="3181" y="1747"/>
                </a:lnTo>
                <a:lnTo>
                  <a:pt x="3230" y="1747"/>
                </a:lnTo>
                <a:lnTo>
                  <a:pt x="3230" y="1794"/>
                </a:lnTo>
                <a:close/>
                <a:moveTo>
                  <a:pt x="956" y="1794"/>
                </a:moveTo>
                <a:lnTo>
                  <a:pt x="909" y="1794"/>
                </a:lnTo>
                <a:lnTo>
                  <a:pt x="909" y="1747"/>
                </a:lnTo>
                <a:lnTo>
                  <a:pt x="956" y="1747"/>
                </a:lnTo>
                <a:lnTo>
                  <a:pt x="956" y="1794"/>
                </a:lnTo>
                <a:close/>
                <a:moveTo>
                  <a:pt x="3306" y="1719"/>
                </a:moveTo>
                <a:lnTo>
                  <a:pt x="3257" y="1719"/>
                </a:lnTo>
                <a:lnTo>
                  <a:pt x="3257" y="1671"/>
                </a:lnTo>
                <a:lnTo>
                  <a:pt x="3306" y="1671"/>
                </a:lnTo>
                <a:lnTo>
                  <a:pt x="3306" y="1719"/>
                </a:lnTo>
                <a:close/>
                <a:moveTo>
                  <a:pt x="3003" y="1719"/>
                </a:moveTo>
                <a:lnTo>
                  <a:pt x="2954" y="1719"/>
                </a:lnTo>
                <a:lnTo>
                  <a:pt x="2954" y="1671"/>
                </a:lnTo>
                <a:lnTo>
                  <a:pt x="3003" y="1671"/>
                </a:lnTo>
                <a:lnTo>
                  <a:pt x="3003" y="1719"/>
                </a:lnTo>
                <a:close/>
                <a:moveTo>
                  <a:pt x="1032" y="1719"/>
                </a:moveTo>
                <a:lnTo>
                  <a:pt x="985" y="1719"/>
                </a:lnTo>
                <a:lnTo>
                  <a:pt x="985" y="1671"/>
                </a:lnTo>
                <a:lnTo>
                  <a:pt x="1032" y="1671"/>
                </a:lnTo>
                <a:lnTo>
                  <a:pt x="1032" y="1719"/>
                </a:lnTo>
                <a:close/>
                <a:moveTo>
                  <a:pt x="956" y="1719"/>
                </a:moveTo>
                <a:lnTo>
                  <a:pt x="909" y="1719"/>
                </a:lnTo>
                <a:lnTo>
                  <a:pt x="909" y="1671"/>
                </a:lnTo>
                <a:lnTo>
                  <a:pt x="956" y="1671"/>
                </a:lnTo>
                <a:lnTo>
                  <a:pt x="956" y="1719"/>
                </a:lnTo>
                <a:close/>
                <a:moveTo>
                  <a:pt x="3382" y="1643"/>
                </a:moveTo>
                <a:lnTo>
                  <a:pt x="3332" y="1643"/>
                </a:lnTo>
                <a:lnTo>
                  <a:pt x="3332" y="1596"/>
                </a:lnTo>
                <a:lnTo>
                  <a:pt x="3382" y="1596"/>
                </a:lnTo>
                <a:lnTo>
                  <a:pt x="3382" y="1643"/>
                </a:lnTo>
                <a:close/>
                <a:moveTo>
                  <a:pt x="3306" y="1643"/>
                </a:moveTo>
                <a:lnTo>
                  <a:pt x="3257" y="1643"/>
                </a:lnTo>
                <a:lnTo>
                  <a:pt x="3257" y="1596"/>
                </a:lnTo>
                <a:lnTo>
                  <a:pt x="3306" y="1596"/>
                </a:lnTo>
                <a:lnTo>
                  <a:pt x="3306" y="1643"/>
                </a:lnTo>
                <a:close/>
                <a:moveTo>
                  <a:pt x="3079" y="1643"/>
                </a:moveTo>
                <a:lnTo>
                  <a:pt x="3029" y="1643"/>
                </a:lnTo>
                <a:lnTo>
                  <a:pt x="3029" y="1596"/>
                </a:lnTo>
                <a:lnTo>
                  <a:pt x="3079" y="1596"/>
                </a:lnTo>
                <a:lnTo>
                  <a:pt x="3079" y="1643"/>
                </a:lnTo>
                <a:close/>
                <a:moveTo>
                  <a:pt x="3003" y="1643"/>
                </a:moveTo>
                <a:lnTo>
                  <a:pt x="2954" y="1643"/>
                </a:lnTo>
                <a:lnTo>
                  <a:pt x="2954" y="1596"/>
                </a:lnTo>
                <a:lnTo>
                  <a:pt x="3003" y="1596"/>
                </a:lnTo>
                <a:lnTo>
                  <a:pt x="3003" y="1643"/>
                </a:lnTo>
                <a:close/>
                <a:moveTo>
                  <a:pt x="2928" y="1643"/>
                </a:moveTo>
                <a:lnTo>
                  <a:pt x="2878" y="1643"/>
                </a:lnTo>
                <a:lnTo>
                  <a:pt x="2878" y="1596"/>
                </a:lnTo>
                <a:lnTo>
                  <a:pt x="2928" y="1596"/>
                </a:lnTo>
                <a:lnTo>
                  <a:pt x="2928" y="1643"/>
                </a:lnTo>
                <a:close/>
                <a:moveTo>
                  <a:pt x="2776" y="1643"/>
                </a:moveTo>
                <a:lnTo>
                  <a:pt x="2726" y="1643"/>
                </a:lnTo>
                <a:lnTo>
                  <a:pt x="2726" y="1596"/>
                </a:lnTo>
                <a:lnTo>
                  <a:pt x="2776" y="1596"/>
                </a:lnTo>
                <a:lnTo>
                  <a:pt x="2776" y="1643"/>
                </a:lnTo>
                <a:close/>
                <a:moveTo>
                  <a:pt x="1032" y="1643"/>
                </a:moveTo>
                <a:lnTo>
                  <a:pt x="985" y="1643"/>
                </a:lnTo>
                <a:lnTo>
                  <a:pt x="985" y="1596"/>
                </a:lnTo>
                <a:lnTo>
                  <a:pt x="1032" y="1596"/>
                </a:lnTo>
                <a:lnTo>
                  <a:pt x="1032" y="1643"/>
                </a:lnTo>
                <a:close/>
                <a:moveTo>
                  <a:pt x="956" y="1643"/>
                </a:moveTo>
                <a:lnTo>
                  <a:pt x="909" y="1643"/>
                </a:lnTo>
                <a:lnTo>
                  <a:pt x="909" y="1596"/>
                </a:lnTo>
                <a:lnTo>
                  <a:pt x="956" y="1596"/>
                </a:lnTo>
                <a:lnTo>
                  <a:pt x="956" y="1643"/>
                </a:lnTo>
                <a:close/>
                <a:moveTo>
                  <a:pt x="3079" y="1567"/>
                </a:moveTo>
                <a:lnTo>
                  <a:pt x="3029" y="1567"/>
                </a:lnTo>
                <a:lnTo>
                  <a:pt x="3029" y="1517"/>
                </a:lnTo>
                <a:lnTo>
                  <a:pt x="3079" y="1517"/>
                </a:lnTo>
                <a:lnTo>
                  <a:pt x="3079" y="1567"/>
                </a:lnTo>
                <a:close/>
                <a:moveTo>
                  <a:pt x="3003" y="1567"/>
                </a:moveTo>
                <a:lnTo>
                  <a:pt x="2954" y="1567"/>
                </a:lnTo>
                <a:lnTo>
                  <a:pt x="2954" y="1517"/>
                </a:lnTo>
                <a:lnTo>
                  <a:pt x="3003" y="1517"/>
                </a:lnTo>
                <a:lnTo>
                  <a:pt x="3003" y="1567"/>
                </a:lnTo>
                <a:close/>
                <a:moveTo>
                  <a:pt x="2928" y="1567"/>
                </a:moveTo>
                <a:lnTo>
                  <a:pt x="2878" y="1567"/>
                </a:lnTo>
                <a:lnTo>
                  <a:pt x="2878" y="1517"/>
                </a:lnTo>
                <a:lnTo>
                  <a:pt x="2928" y="1517"/>
                </a:lnTo>
                <a:lnTo>
                  <a:pt x="2928" y="1567"/>
                </a:lnTo>
                <a:close/>
                <a:moveTo>
                  <a:pt x="2852" y="1567"/>
                </a:moveTo>
                <a:lnTo>
                  <a:pt x="2802" y="1567"/>
                </a:lnTo>
                <a:lnTo>
                  <a:pt x="2802" y="1517"/>
                </a:lnTo>
                <a:lnTo>
                  <a:pt x="2852" y="1517"/>
                </a:lnTo>
                <a:lnTo>
                  <a:pt x="2852" y="1567"/>
                </a:lnTo>
                <a:close/>
                <a:moveTo>
                  <a:pt x="2776" y="1567"/>
                </a:moveTo>
                <a:lnTo>
                  <a:pt x="2726" y="1567"/>
                </a:lnTo>
                <a:lnTo>
                  <a:pt x="2726" y="1517"/>
                </a:lnTo>
                <a:lnTo>
                  <a:pt x="2776" y="1517"/>
                </a:lnTo>
                <a:lnTo>
                  <a:pt x="2776" y="1567"/>
                </a:lnTo>
                <a:close/>
                <a:moveTo>
                  <a:pt x="1865" y="1567"/>
                </a:moveTo>
                <a:lnTo>
                  <a:pt x="1818" y="1567"/>
                </a:lnTo>
                <a:lnTo>
                  <a:pt x="1818" y="1517"/>
                </a:lnTo>
                <a:lnTo>
                  <a:pt x="1865" y="1517"/>
                </a:lnTo>
                <a:lnTo>
                  <a:pt x="1865" y="1567"/>
                </a:lnTo>
                <a:close/>
                <a:moveTo>
                  <a:pt x="1789" y="1567"/>
                </a:moveTo>
                <a:lnTo>
                  <a:pt x="1742" y="1567"/>
                </a:lnTo>
                <a:lnTo>
                  <a:pt x="1742" y="1517"/>
                </a:lnTo>
                <a:lnTo>
                  <a:pt x="1789" y="1517"/>
                </a:lnTo>
                <a:lnTo>
                  <a:pt x="1789" y="1567"/>
                </a:lnTo>
                <a:close/>
                <a:moveTo>
                  <a:pt x="1108" y="1567"/>
                </a:moveTo>
                <a:lnTo>
                  <a:pt x="1060" y="1567"/>
                </a:lnTo>
                <a:lnTo>
                  <a:pt x="1060" y="1517"/>
                </a:lnTo>
                <a:lnTo>
                  <a:pt x="1108" y="1517"/>
                </a:lnTo>
                <a:lnTo>
                  <a:pt x="1108" y="1567"/>
                </a:lnTo>
                <a:close/>
                <a:moveTo>
                  <a:pt x="1032" y="1567"/>
                </a:moveTo>
                <a:lnTo>
                  <a:pt x="985" y="1567"/>
                </a:lnTo>
                <a:lnTo>
                  <a:pt x="985" y="1517"/>
                </a:lnTo>
                <a:lnTo>
                  <a:pt x="1032" y="1517"/>
                </a:lnTo>
                <a:lnTo>
                  <a:pt x="1032" y="1567"/>
                </a:lnTo>
                <a:close/>
                <a:moveTo>
                  <a:pt x="956" y="1567"/>
                </a:moveTo>
                <a:lnTo>
                  <a:pt x="909" y="1567"/>
                </a:lnTo>
                <a:lnTo>
                  <a:pt x="909" y="1517"/>
                </a:lnTo>
                <a:lnTo>
                  <a:pt x="956" y="1517"/>
                </a:lnTo>
                <a:lnTo>
                  <a:pt x="956" y="1567"/>
                </a:lnTo>
                <a:close/>
                <a:moveTo>
                  <a:pt x="3079" y="1491"/>
                </a:moveTo>
                <a:lnTo>
                  <a:pt x="3029" y="1491"/>
                </a:lnTo>
                <a:lnTo>
                  <a:pt x="3029" y="1442"/>
                </a:lnTo>
                <a:lnTo>
                  <a:pt x="3079" y="1442"/>
                </a:lnTo>
                <a:lnTo>
                  <a:pt x="3079" y="1491"/>
                </a:lnTo>
                <a:close/>
                <a:moveTo>
                  <a:pt x="3003" y="1491"/>
                </a:moveTo>
                <a:lnTo>
                  <a:pt x="2954" y="1491"/>
                </a:lnTo>
                <a:lnTo>
                  <a:pt x="2954" y="1442"/>
                </a:lnTo>
                <a:lnTo>
                  <a:pt x="3003" y="1442"/>
                </a:lnTo>
                <a:lnTo>
                  <a:pt x="3003" y="1491"/>
                </a:lnTo>
                <a:close/>
                <a:moveTo>
                  <a:pt x="2928" y="1491"/>
                </a:moveTo>
                <a:lnTo>
                  <a:pt x="2878" y="1491"/>
                </a:lnTo>
                <a:lnTo>
                  <a:pt x="2878" y="1442"/>
                </a:lnTo>
                <a:lnTo>
                  <a:pt x="2928" y="1442"/>
                </a:lnTo>
                <a:lnTo>
                  <a:pt x="2928" y="1491"/>
                </a:lnTo>
                <a:close/>
                <a:moveTo>
                  <a:pt x="2852" y="1491"/>
                </a:moveTo>
                <a:lnTo>
                  <a:pt x="2802" y="1491"/>
                </a:lnTo>
                <a:lnTo>
                  <a:pt x="2802" y="1442"/>
                </a:lnTo>
                <a:lnTo>
                  <a:pt x="2852" y="1442"/>
                </a:lnTo>
                <a:lnTo>
                  <a:pt x="2852" y="1491"/>
                </a:lnTo>
                <a:close/>
                <a:moveTo>
                  <a:pt x="2776" y="1491"/>
                </a:moveTo>
                <a:lnTo>
                  <a:pt x="2726" y="1491"/>
                </a:lnTo>
                <a:lnTo>
                  <a:pt x="2726" y="1442"/>
                </a:lnTo>
                <a:lnTo>
                  <a:pt x="2776" y="1442"/>
                </a:lnTo>
                <a:lnTo>
                  <a:pt x="2776" y="1491"/>
                </a:lnTo>
                <a:close/>
                <a:moveTo>
                  <a:pt x="2700" y="1491"/>
                </a:moveTo>
                <a:lnTo>
                  <a:pt x="2651" y="1491"/>
                </a:lnTo>
                <a:lnTo>
                  <a:pt x="2651" y="1442"/>
                </a:lnTo>
                <a:lnTo>
                  <a:pt x="2700" y="1442"/>
                </a:lnTo>
                <a:lnTo>
                  <a:pt x="2700" y="1491"/>
                </a:lnTo>
                <a:close/>
                <a:moveTo>
                  <a:pt x="2092" y="1491"/>
                </a:moveTo>
                <a:lnTo>
                  <a:pt x="2045" y="1491"/>
                </a:lnTo>
                <a:lnTo>
                  <a:pt x="2045" y="1442"/>
                </a:lnTo>
                <a:lnTo>
                  <a:pt x="2092" y="1442"/>
                </a:lnTo>
                <a:lnTo>
                  <a:pt x="2092" y="1491"/>
                </a:lnTo>
                <a:close/>
                <a:moveTo>
                  <a:pt x="1941" y="1491"/>
                </a:moveTo>
                <a:lnTo>
                  <a:pt x="1893" y="1491"/>
                </a:lnTo>
                <a:lnTo>
                  <a:pt x="1893" y="1442"/>
                </a:lnTo>
                <a:lnTo>
                  <a:pt x="1941" y="1442"/>
                </a:lnTo>
                <a:lnTo>
                  <a:pt x="1941" y="1491"/>
                </a:lnTo>
                <a:close/>
                <a:moveTo>
                  <a:pt x="1865" y="1491"/>
                </a:moveTo>
                <a:lnTo>
                  <a:pt x="1818" y="1491"/>
                </a:lnTo>
                <a:lnTo>
                  <a:pt x="1818" y="1442"/>
                </a:lnTo>
                <a:lnTo>
                  <a:pt x="1865" y="1442"/>
                </a:lnTo>
                <a:lnTo>
                  <a:pt x="1865" y="1491"/>
                </a:lnTo>
                <a:close/>
                <a:moveTo>
                  <a:pt x="1789" y="1491"/>
                </a:moveTo>
                <a:lnTo>
                  <a:pt x="1742" y="1491"/>
                </a:lnTo>
                <a:lnTo>
                  <a:pt x="1742" y="1442"/>
                </a:lnTo>
                <a:lnTo>
                  <a:pt x="1789" y="1442"/>
                </a:lnTo>
                <a:lnTo>
                  <a:pt x="1789" y="1491"/>
                </a:lnTo>
                <a:close/>
                <a:moveTo>
                  <a:pt x="1184" y="1491"/>
                </a:moveTo>
                <a:lnTo>
                  <a:pt x="1136" y="1491"/>
                </a:lnTo>
                <a:lnTo>
                  <a:pt x="1136" y="1442"/>
                </a:lnTo>
                <a:lnTo>
                  <a:pt x="1184" y="1442"/>
                </a:lnTo>
                <a:lnTo>
                  <a:pt x="1184" y="1491"/>
                </a:lnTo>
                <a:close/>
                <a:moveTo>
                  <a:pt x="1108" y="1491"/>
                </a:moveTo>
                <a:lnTo>
                  <a:pt x="1060" y="1491"/>
                </a:lnTo>
                <a:lnTo>
                  <a:pt x="1060" y="1442"/>
                </a:lnTo>
                <a:lnTo>
                  <a:pt x="1108" y="1442"/>
                </a:lnTo>
                <a:lnTo>
                  <a:pt x="1108" y="1491"/>
                </a:lnTo>
                <a:close/>
                <a:moveTo>
                  <a:pt x="1032" y="1491"/>
                </a:moveTo>
                <a:lnTo>
                  <a:pt x="985" y="1491"/>
                </a:lnTo>
                <a:lnTo>
                  <a:pt x="985" y="1442"/>
                </a:lnTo>
                <a:lnTo>
                  <a:pt x="1032" y="1442"/>
                </a:lnTo>
                <a:lnTo>
                  <a:pt x="1032" y="1491"/>
                </a:lnTo>
                <a:close/>
                <a:moveTo>
                  <a:pt x="956" y="1491"/>
                </a:moveTo>
                <a:lnTo>
                  <a:pt x="909" y="1491"/>
                </a:lnTo>
                <a:lnTo>
                  <a:pt x="909" y="1442"/>
                </a:lnTo>
                <a:lnTo>
                  <a:pt x="956" y="1442"/>
                </a:lnTo>
                <a:lnTo>
                  <a:pt x="956" y="1491"/>
                </a:lnTo>
                <a:close/>
                <a:moveTo>
                  <a:pt x="3003" y="1413"/>
                </a:moveTo>
                <a:lnTo>
                  <a:pt x="2954" y="1413"/>
                </a:lnTo>
                <a:lnTo>
                  <a:pt x="2954" y="1366"/>
                </a:lnTo>
                <a:lnTo>
                  <a:pt x="3003" y="1366"/>
                </a:lnTo>
                <a:lnTo>
                  <a:pt x="3003" y="1413"/>
                </a:lnTo>
                <a:close/>
                <a:moveTo>
                  <a:pt x="2928" y="1413"/>
                </a:moveTo>
                <a:lnTo>
                  <a:pt x="2878" y="1413"/>
                </a:lnTo>
                <a:lnTo>
                  <a:pt x="2878" y="1366"/>
                </a:lnTo>
                <a:lnTo>
                  <a:pt x="2928" y="1366"/>
                </a:lnTo>
                <a:lnTo>
                  <a:pt x="2928" y="1413"/>
                </a:lnTo>
                <a:close/>
                <a:moveTo>
                  <a:pt x="2852" y="1413"/>
                </a:moveTo>
                <a:lnTo>
                  <a:pt x="2802" y="1413"/>
                </a:lnTo>
                <a:lnTo>
                  <a:pt x="2802" y="1366"/>
                </a:lnTo>
                <a:lnTo>
                  <a:pt x="2852" y="1366"/>
                </a:lnTo>
                <a:lnTo>
                  <a:pt x="2852" y="1413"/>
                </a:lnTo>
                <a:close/>
                <a:moveTo>
                  <a:pt x="2092" y="1413"/>
                </a:moveTo>
                <a:lnTo>
                  <a:pt x="2045" y="1413"/>
                </a:lnTo>
                <a:lnTo>
                  <a:pt x="2045" y="1366"/>
                </a:lnTo>
                <a:lnTo>
                  <a:pt x="2092" y="1366"/>
                </a:lnTo>
                <a:lnTo>
                  <a:pt x="2092" y="1413"/>
                </a:lnTo>
                <a:close/>
                <a:moveTo>
                  <a:pt x="2016" y="1413"/>
                </a:moveTo>
                <a:lnTo>
                  <a:pt x="1969" y="1413"/>
                </a:lnTo>
                <a:lnTo>
                  <a:pt x="1969" y="1366"/>
                </a:lnTo>
                <a:lnTo>
                  <a:pt x="2016" y="1366"/>
                </a:lnTo>
                <a:lnTo>
                  <a:pt x="2016" y="1413"/>
                </a:lnTo>
                <a:close/>
                <a:moveTo>
                  <a:pt x="1941" y="1413"/>
                </a:moveTo>
                <a:lnTo>
                  <a:pt x="1893" y="1413"/>
                </a:lnTo>
                <a:lnTo>
                  <a:pt x="1893" y="1366"/>
                </a:lnTo>
                <a:lnTo>
                  <a:pt x="1941" y="1366"/>
                </a:lnTo>
                <a:lnTo>
                  <a:pt x="1941" y="1413"/>
                </a:lnTo>
                <a:close/>
                <a:moveTo>
                  <a:pt x="1865" y="1413"/>
                </a:moveTo>
                <a:lnTo>
                  <a:pt x="1818" y="1413"/>
                </a:lnTo>
                <a:lnTo>
                  <a:pt x="1818" y="1366"/>
                </a:lnTo>
                <a:lnTo>
                  <a:pt x="1865" y="1366"/>
                </a:lnTo>
                <a:lnTo>
                  <a:pt x="1865" y="1413"/>
                </a:lnTo>
                <a:close/>
                <a:moveTo>
                  <a:pt x="1789" y="1413"/>
                </a:moveTo>
                <a:lnTo>
                  <a:pt x="1742" y="1413"/>
                </a:lnTo>
                <a:lnTo>
                  <a:pt x="1742" y="1366"/>
                </a:lnTo>
                <a:lnTo>
                  <a:pt x="1789" y="1366"/>
                </a:lnTo>
                <a:lnTo>
                  <a:pt x="1789" y="1413"/>
                </a:lnTo>
                <a:close/>
                <a:moveTo>
                  <a:pt x="1259" y="1413"/>
                </a:moveTo>
                <a:lnTo>
                  <a:pt x="1212" y="1413"/>
                </a:lnTo>
                <a:lnTo>
                  <a:pt x="1212" y="1366"/>
                </a:lnTo>
                <a:lnTo>
                  <a:pt x="1259" y="1366"/>
                </a:lnTo>
                <a:lnTo>
                  <a:pt x="1259" y="1413"/>
                </a:lnTo>
                <a:close/>
                <a:moveTo>
                  <a:pt x="1184" y="1413"/>
                </a:moveTo>
                <a:lnTo>
                  <a:pt x="1136" y="1413"/>
                </a:lnTo>
                <a:lnTo>
                  <a:pt x="1136" y="1366"/>
                </a:lnTo>
                <a:lnTo>
                  <a:pt x="1184" y="1366"/>
                </a:lnTo>
                <a:lnTo>
                  <a:pt x="1184" y="1413"/>
                </a:lnTo>
                <a:close/>
                <a:moveTo>
                  <a:pt x="1108" y="1413"/>
                </a:moveTo>
                <a:lnTo>
                  <a:pt x="1060" y="1413"/>
                </a:lnTo>
                <a:lnTo>
                  <a:pt x="1060" y="1366"/>
                </a:lnTo>
                <a:lnTo>
                  <a:pt x="1108" y="1366"/>
                </a:lnTo>
                <a:lnTo>
                  <a:pt x="1108" y="1413"/>
                </a:lnTo>
                <a:close/>
                <a:moveTo>
                  <a:pt x="1032" y="1413"/>
                </a:moveTo>
                <a:lnTo>
                  <a:pt x="985" y="1413"/>
                </a:lnTo>
                <a:lnTo>
                  <a:pt x="985" y="1366"/>
                </a:lnTo>
                <a:lnTo>
                  <a:pt x="1032" y="1366"/>
                </a:lnTo>
                <a:lnTo>
                  <a:pt x="1032" y="1413"/>
                </a:lnTo>
                <a:close/>
                <a:moveTo>
                  <a:pt x="956" y="1413"/>
                </a:moveTo>
                <a:lnTo>
                  <a:pt x="909" y="1413"/>
                </a:lnTo>
                <a:lnTo>
                  <a:pt x="909" y="1366"/>
                </a:lnTo>
                <a:lnTo>
                  <a:pt x="956" y="1366"/>
                </a:lnTo>
                <a:lnTo>
                  <a:pt x="956" y="1413"/>
                </a:lnTo>
                <a:close/>
                <a:moveTo>
                  <a:pt x="3079" y="1338"/>
                </a:moveTo>
                <a:lnTo>
                  <a:pt x="3029" y="1338"/>
                </a:lnTo>
                <a:lnTo>
                  <a:pt x="3029" y="1290"/>
                </a:lnTo>
                <a:lnTo>
                  <a:pt x="3079" y="1290"/>
                </a:lnTo>
                <a:lnTo>
                  <a:pt x="3079" y="1338"/>
                </a:lnTo>
                <a:close/>
                <a:moveTo>
                  <a:pt x="3003" y="1338"/>
                </a:moveTo>
                <a:lnTo>
                  <a:pt x="2954" y="1338"/>
                </a:lnTo>
                <a:lnTo>
                  <a:pt x="2954" y="1290"/>
                </a:lnTo>
                <a:lnTo>
                  <a:pt x="3003" y="1290"/>
                </a:lnTo>
                <a:lnTo>
                  <a:pt x="3003" y="1338"/>
                </a:lnTo>
                <a:close/>
                <a:moveTo>
                  <a:pt x="2016" y="1338"/>
                </a:moveTo>
                <a:lnTo>
                  <a:pt x="1969" y="1338"/>
                </a:lnTo>
                <a:lnTo>
                  <a:pt x="1969" y="1290"/>
                </a:lnTo>
                <a:lnTo>
                  <a:pt x="2016" y="1290"/>
                </a:lnTo>
                <a:lnTo>
                  <a:pt x="2016" y="1338"/>
                </a:lnTo>
                <a:close/>
                <a:moveTo>
                  <a:pt x="1941" y="1338"/>
                </a:moveTo>
                <a:lnTo>
                  <a:pt x="1893" y="1338"/>
                </a:lnTo>
                <a:lnTo>
                  <a:pt x="1893" y="1290"/>
                </a:lnTo>
                <a:lnTo>
                  <a:pt x="1941" y="1290"/>
                </a:lnTo>
                <a:lnTo>
                  <a:pt x="1941" y="1338"/>
                </a:lnTo>
                <a:close/>
                <a:moveTo>
                  <a:pt x="1865" y="1338"/>
                </a:moveTo>
                <a:lnTo>
                  <a:pt x="1818" y="1338"/>
                </a:lnTo>
                <a:lnTo>
                  <a:pt x="1818" y="1290"/>
                </a:lnTo>
                <a:lnTo>
                  <a:pt x="1865" y="1290"/>
                </a:lnTo>
                <a:lnTo>
                  <a:pt x="1865" y="1338"/>
                </a:lnTo>
                <a:close/>
                <a:moveTo>
                  <a:pt x="1789" y="1338"/>
                </a:moveTo>
                <a:lnTo>
                  <a:pt x="1742" y="1338"/>
                </a:lnTo>
                <a:lnTo>
                  <a:pt x="1742" y="1290"/>
                </a:lnTo>
                <a:lnTo>
                  <a:pt x="1789" y="1290"/>
                </a:lnTo>
                <a:lnTo>
                  <a:pt x="1789" y="1338"/>
                </a:lnTo>
                <a:close/>
                <a:moveTo>
                  <a:pt x="1259" y="1338"/>
                </a:moveTo>
                <a:lnTo>
                  <a:pt x="1212" y="1338"/>
                </a:lnTo>
                <a:lnTo>
                  <a:pt x="1212" y="1290"/>
                </a:lnTo>
                <a:lnTo>
                  <a:pt x="1259" y="1290"/>
                </a:lnTo>
                <a:lnTo>
                  <a:pt x="1259" y="1338"/>
                </a:lnTo>
                <a:close/>
                <a:moveTo>
                  <a:pt x="1184" y="1338"/>
                </a:moveTo>
                <a:lnTo>
                  <a:pt x="1136" y="1338"/>
                </a:lnTo>
                <a:lnTo>
                  <a:pt x="1136" y="1290"/>
                </a:lnTo>
                <a:lnTo>
                  <a:pt x="1184" y="1290"/>
                </a:lnTo>
                <a:lnTo>
                  <a:pt x="1184" y="1338"/>
                </a:lnTo>
                <a:close/>
                <a:moveTo>
                  <a:pt x="1108" y="1338"/>
                </a:moveTo>
                <a:lnTo>
                  <a:pt x="1060" y="1338"/>
                </a:lnTo>
                <a:lnTo>
                  <a:pt x="1060" y="1290"/>
                </a:lnTo>
                <a:lnTo>
                  <a:pt x="1108" y="1290"/>
                </a:lnTo>
                <a:lnTo>
                  <a:pt x="1108" y="1338"/>
                </a:lnTo>
                <a:close/>
                <a:moveTo>
                  <a:pt x="1032" y="1338"/>
                </a:moveTo>
                <a:lnTo>
                  <a:pt x="985" y="1338"/>
                </a:lnTo>
                <a:lnTo>
                  <a:pt x="985" y="1290"/>
                </a:lnTo>
                <a:lnTo>
                  <a:pt x="1032" y="1290"/>
                </a:lnTo>
                <a:lnTo>
                  <a:pt x="1032" y="1338"/>
                </a:lnTo>
                <a:close/>
                <a:moveTo>
                  <a:pt x="956" y="1338"/>
                </a:moveTo>
                <a:lnTo>
                  <a:pt x="909" y="1338"/>
                </a:lnTo>
                <a:lnTo>
                  <a:pt x="909" y="1290"/>
                </a:lnTo>
                <a:lnTo>
                  <a:pt x="956" y="1290"/>
                </a:lnTo>
                <a:lnTo>
                  <a:pt x="956" y="1338"/>
                </a:lnTo>
                <a:close/>
                <a:moveTo>
                  <a:pt x="881" y="1338"/>
                </a:moveTo>
                <a:lnTo>
                  <a:pt x="833" y="1338"/>
                </a:lnTo>
                <a:lnTo>
                  <a:pt x="833" y="1290"/>
                </a:lnTo>
                <a:lnTo>
                  <a:pt x="881" y="1290"/>
                </a:lnTo>
                <a:lnTo>
                  <a:pt x="881" y="1338"/>
                </a:lnTo>
                <a:close/>
                <a:moveTo>
                  <a:pt x="3003" y="1262"/>
                </a:moveTo>
                <a:lnTo>
                  <a:pt x="2954" y="1262"/>
                </a:lnTo>
                <a:lnTo>
                  <a:pt x="2954" y="1215"/>
                </a:lnTo>
                <a:lnTo>
                  <a:pt x="3003" y="1215"/>
                </a:lnTo>
                <a:lnTo>
                  <a:pt x="3003" y="1262"/>
                </a:lnTo>
                <a:close/>
                <a:moveTo>
                  <a:pt x="2928" y="1262"/>
                </a:moveTo>
                <a:lnTo>
                  <a:pt x="2878" y="1262"/>
                </a:lnTo>
                <a:lnTo>
                  <a:pt x="2878" y="1215"/>
                </a:lnTo>
                <a:lnTo>
                  <a:pt x="2928" y="1215"/>
                </a:lnTo>
                <a:lnTo>
                  <a:pt x="2928" y="1262"/>
                </a:lnTo>
                <a:close/>
                <a:moveTo>
                  <a:pt x="2776" y="1262"/>
                </a:moveTo>
                <a:lnTo>
                  <a:pt x="2726" y="1262"/>
                </a:lnTo>
                <a:lnTo>
                  <a:pt x="2726" y="1215"/>
                </a:lnTo>
                <a:lnTo>
                  <a:pt x="2776" y="1215"/>
                </a:lnTo>
                <a:lnTo>
                  <a:pt x="2776" y="1262"/>
                </a:lnTo>
                <a:close/>
                <a:moveTo>
                  <a:pt x="2700" y="1262"/>
                </a:moveTo>
                <a:lnTo>
                  <a:pt x="2651" y="1262"/>
                </a:lnTo>
                <a:lnTo>
                  <a:pt x="2651" y="1215"/>
                </a:lnTo>
                <a:lnTo>
                  <a:pt x="2700" y="1215"/>
                </a:lnTo>
                <a:lnTo>
                  <a:pt x="2700" y="1262"/>
                </a:lnTo>
                <a:close/>
                <a:moveTo>
                  <a:pt x="2622" y="1262"/>
                </a:moveTo>
                <a:lnTo>
                  <a:pt x="2575" y="1262"/>
                </a:lnTo>
                <a:lnTo>
                  <a:pt x="2575" y="1215"/>
                </a:lnTo>
                <a:lnTo>
                  <a:pt x="2622" y="1215"/>
                </a:lnTo>
                <a:lnTo>
                  <a:pt x="2622" y="1262"/>
                </a:lnTo>
                <a:close/>
                <a:moveTo>
                  <a:pt x="2016" y="1262"/>
                </a:moveTo>
                <a:lnTo>
                  <a:pt x="1969" y="1262"/>
                </a:lnTo>
                <a:lnTo>
                  <a:pt x="1969" y="1215"/>
                </a:lnTo>
                <a:lnTo>
                  <a:pt x="2016" y="1215"/>
                </a:lnTo>
                <a:lnTo>
                  <a:pt x="2016" y="1262"/>
                </a:lnTo>
                <a:close/>
                <a:moveTo>
                  <a:pt x="1941" y="1262"/>
                </a:moveTo>
                <a:lnTo>
                  <a:pt x="1893" y="1262"/>
                </a:lnTo>
                <a:lnTo>
                  <a:pt x="1893" y="1215"/>
                </a:lnTo>
                <a:lnTo>
                  <a:pt x="1941" y="1215"/>
                </a:lnTo>
                <a:lnTo>
                  <a:pt x="1941" y="1262"/>
                </a:lnTo>
                <a:close/>
                <a:moveTo>
                  <a:pt x="1865" y="1262"/>
                </a:moveTo>
                <a:lnTo>
                  <a:pt x="1818" y="1262"/>
                </a:lnTo>
                <a:lnTo>
                  <a:pt x="1818" y="1215"/>
                </a:lnTo>
                <a:lnTo>
                  <a:pt x="1865" y="1215"/>
                </a:lnTo>
                <a:lnTo>
                  <a:pt x="1865" y="1262"/>
                </a:lnTo>
                <a:close/>
                <a:moveTo>
                  <a:pt x="1789" y="1262"/>
                </a:moveTo>
                <a:lnTo>
                  <a:pt x="1742" y="1262"/>
                </a:lnTo>
                <a:lnTo>
                  <a:pt x="1742" y="1215"/>
                </a:lnTo>
                <a:lnTo>
                  <a:pt x="1789" y="1215"/>
                </a:lnTo>
                <a:lnTo>
                  <a:pt x="1789" y="1262"/>
                </a:lnTo>
                <a:close/>
                <a:moveTo>
                  <a:pt x="1259" y="1262"/>
                </a:moveTo>
                <a:lnTo>
                  <a:pt x="1212" y="1262"/>
                </a:lnTo>
                <a:lnTo>
                  <a:pt x="1212" y="1215"/>
                </a:lnTo>
                <a:lnTo>
                  <a:pt x="1259" y="1215"/>
                </a:lnTo>
                <a:lnTo>
                  <a:pt x="1259" y="1262"/>
                </a:lnTo>
                <a:close/>
                <a:moveTo>
                  <a:pt x="1184" y="1262"/>
                </a:moveTo>
                <a:lnTo>
                  <a:pt x="1136" y="1262"/>
                </a:lnTo>
                <a:lnTo>
                  <a:pt x="1136" y="1215"/>
                </a:lnTo>
                <a:lnTo>
                  <a:pt x="1184" y="1215"/>
                </a:lnTo>
                <a:lnTo>
                  <a:pt x="1184" y="1262"/>
                </a:lnTo>
                <a:close/>
                <a:moveTo>
                  <a:pt x="1108" y="1262"/>
                </a:moveTo>
                <a:lnTo>
                  <a:pt x="1060" y="1262"/>
                </a:lnTo>
                <a:lnTo>
                  <a:pt x="1060" y="1215"/>
                </a:lnTo>
                <a:lnTo>
                  <a:pt x="1108" y="1215"/>
                </a:lnTo>
                <a:lnTo>
                  <a:pt x="1108" y="1262"/>
                </a:lnTo>
                <a:close/>
                <a:moveTo>
                  <a:pt x="1032" y="1262"/>
                </a:moveTo>
                <a:lnTo>
                  <a:pt x="985" y="1262"/>
                </a:lnTo>
                <a:lnTo>
                  <a:pt x="985" y="1215"/>
                </a:lnTo>
                <a:lnTo>
                  <a:pt x="1032" y="1215"/>
                </a:lnTo>
                <a:lnTo>
                  <a:pt x="1032" y="1262"/>
                </a:lnTo>
                <a:close/>
                <a:moveTo>
                  <a:pt x="956" y="1262"/>
                </a:moveTo>
                <a:lnTo>
                  <a:pt x="909" y="1262"/>
                </a:lnTo>
                <a:lnTo>
                  <a:pt x="909" y="1215"/>
                </a:lnTo>
                <a:lnTo>
                  <a:pt x="956" y="1215"/>
                </a:lnTo>
                <a:lnTo>
                  <a:pt x="956" y="1262"/>
                </a:lnTo>
                <a:close/>
                <a:moveTo>
                  <a:pt x="881" y="1262"/>
                </a:moveTo>
                <a:lnTo>
                  <a:pt x="833" y="1262"/>
                </a:lnTo>
                <a:lnTo>
                  <a:pt x="833" y="1215"/>
                </a:lnTo>
                <a:lnTo>
                  <a:pt x="881" y="1215"/>
                </a:lnTo>
                <a:lnTo>
                  <a:pt x="881" y="1262"/>
                </a:lnTo>
                <a:close/>
                <a:moveTo>
                  <a:pt x="2700" y="1186"/>
                </a:moveTo>
                <a:lnTo>
                  <a:pt x="2651" y="1186"/>
                </a:lnTo>
                <a:lnTo>
                  <a:pt x="2651" y="1139"/>
                </a:lnTo>
                <a:lnTo>
                  <a:pt x="2700" y="1139"/>
                </a:lnTo>
                <a:lnTo>
                  <a:pt x="2700" y="1186"/>
                </a:lnTo>
                <a:close/>
                <a:moveTo>
                  <a:pt x="2622" y="1186"/>
                </a:moveTo>
                <a:lnTo>
                  <a:pt x="2575" y="1186"/>
                </a:lnTo>
                <a:lnTo>
                  <a:pt x="2575" y="1139"/>
                </a:lnTo>
                <a:lnTo>
                  <a:pt x="2622" y="1139"/>
                </a:lnTo>
                <a:lnTo>
                  <a:pt x="2622" y="1186"/>
                </a:lnTo>
                <a:close/>
                <a:moveTo>
                  <a:pt x="2547" y="1186"/>
                </a:moveTo>
                <a:lnTo>
                  <a:pt x="2499" y="1186"/>
                </a:lnTo>
                <a:lnTo>
                  <a:pt x="2499" y="1139"/>
                </a:lnTo>
                <a:lnTo>
                  <a:pt x="2547" y="1139"/>
                </a:lnTo>
                <a:lnTo>
                  <a:pt x="2547" y="1186"/>
                </a:lnTo>
                <a:close/>
                <a:moveTo>
                  <a:pt x="2092" y="1186"/>
                </a:moveTo>
                <a:lnTo>
                  <a:pt x="2045" y="1186"/>
                </a:lnTo>
                <a:lnTo>
                  <a:pt x="2045" y="1139"/>
                </a:lnTo>
                <a:lnTo>
                  <a:pt x="2092" y="1139"/>
                </a:lnTo>
                <a:lnTo>
                  <a:pt x="2092" y="1186"/>
                </a:lnTo>
                <a:close/>
                <a:moveTo>
                  <a:pt x="2016" y="1186"/>
                </a:moveTo>
                <a:lnTo>
                  <a:pt x="1969" y="1186"/>
                </a:lnTo>
                <a:lnTo>
                  <a:pt x="1969" y="1139"/>
                </a:lnTo>
                <a:lnTo>
                  <a:pt x="2016" y="1139"/>
                </a:lnTo>
                <a:lnTo>
                  <a:pt x="2016" y="1186"/>
                </a:lnTo>
                <a:close/>
                <a:moveTo>
                  <a:pt x="1941" y="1186"/>
                </a:moveTo>
                <a:lnTo>
                  <a:pt x="1893" y="1186"/>
                </a:lnTo>
                <a:lnTo>
                  <a:pt x="1893" y="1139"/>
                </a:lnTo>
                <a:lnTo>
                  <a:pt x="1941" y="1139"/>
                </a:lnTo>
                <a:lnTo>
                  <a:pt x="1941" y="1186"/>
                </a:lnTo>
                <a:close/>
                <a:moveTo>
                  <a:pt x="1865" y="1186"/>
                </a:moveTo>
                <a:lnTo>
                  <a:pt x="1818" y="1186"/>
                </a:lnTo>
                <a:lnTo>
                  <a:pt x="1818" y="1139"/>
                </a:lnTo>
                <a:lnTo>
                  <a:pt x="1865" y="1139"/>
                </a:lnTo>
                <a:lnTo>
                  <a:pt x="1865" y="1186"/>
                </a:lnTo>
                <a:close/>
                <a:moveTo>
                  <a:pt x="1789" y="1186"/>
                </a:moveTo>
                <a:lnTo>
                  <a:pt x="1742" y="1186"/>
                </a:lnTo>
                <a:lnTo>
                  <a:pt x="1742" y="1139"/>
                </a:lnTo>
                <a:lnTo>
                  <a:pt x="1789" y="1139"/>
                </a:lnTo>
                <a:lnTo>
                  <a:pt x="1789" y="1186"/>
                </a:lnTo>
                <a:close/>
                <a:moveTo>
                  <a:pt x="1714" y="1186"/>
                </a:moveTo>
                <a:lnTo>
                  <a:pt x="1666" y="1186"/>
                </a:lnTo>
                <a:lnTo>
                  <a:pt x="1666" y="1139"/>
                </a:lnTo>
                <a:lnTo>
                  <a:pt x="1714" y="1139"/>
                </a:lnTo>
                <a:lnTo>
                  <a:pt x="1714" y="1186"/>
                </a:lnTo>
                <a:close/>
                <a:moveTo>
                  <a:pt x="1638" y="1186"/>
                </a:moveTo>
                <a:lnTo>
                  <a:pt x="1591" y="1186"/>
                </a:lnTo>
                <a:lnTo>
                  <a:pt x="1591" y="1139"/>
                </a:lnTo>
                <a:lnTo>
                  <a:pt x="1638" y="1139"/>
                </a:lnTo>
                <a:lnTo>
                  <a:pt x="1638" y="1186"/>
                </a:lnTo>
                <a:close/>
                <a:moveTo>
                  <a:pt x="1562" y="1186"/>
                </a:moveTo>
                <a:lnTo>
                  <a:pt x="1515" y="1186"/>
                </a:lnTo>
                <a:lnTo>
                  <a:pt x="1515" y="1139"/>
                </a:lnTo>
                <a:lnTo>
                  <a:pt x="1562" y="1139"/>
                </a:lnTo>
                <a:lnTo>
                  <a:pt x="1562" y="1186"/>
                </a:lnTo>
                <a:close/>
                <a:moveTo>
                  <a:pt x="1108" y="1186"/>
                </a:moveTo>
                <a:lnTo>
                  <a:pt x="1060" y="1186"/>
                </a:lnTo>
                <a:lnTo>
                  <a:pt x="1060" y="1139"/>
                </a:lnTo>
                <a:lnTo>
                  <a:pt x="1108" y="1139"/>
                </a:lnTo>
                <a:lnTo>
                  <a:pt x="1108" y="1186"/>
                </a:lnTo>
                <a:close/>
                <a:moveTo>
                  <a:pt x="1032" y="1186"/>
                </a:moveTo>
                <a:lnTo>
                  <a:pt x="985" y="1186"/>
                </a:lnTo>
                <a:lnTo>
                  <a:pt x="985" y="1139"/>
                </a:lnTo>
                <a:lnTo>
                  <a:pt x="1032" y="1139"/>
                </a:lnTo>
                <a:lnTo>
                  <a:pt x="1032" y="1186"/>
                </a:lnTo>
                <a:close/>
                <a:moveTo>
                  <a:pt x="956" y="1186"/>
                </a:moveTo>
                <a:lnTo>
                  <a:pt x="909" y="1186"/>
                </a:lnTo>
                <a:lnTo>
                  <a:pt x="909" y="1139"/>
                </a:lnTo>
                <a:lnTo>
                  <a:pt x="956" y="1139"/>
                </a:lnTo>
                <a:lnTo>
                  <a:pt x="956" y="1186"/>
                </a:lnTo>
                <a:close/>
                <a:moveTo>
                  <a:pt x="881" y="1186"/>
                </a:moveTo>
                <a:lnTo>
                  <a:pt x="833" y="1186"/>
                </a:lnTo>
                <a:lnTo>
                  <a:pt x="833" y="1139"/>
                </a:lnTo>
                <a:lnTo>
                  <a:pt x="881" y="1139"/>
                </a:lnTo>
                <a:lnTo>
                  <a:pt x="881" y="1186"/>
                </a:lnTo>
                <a:close/>
                <a:moveTo>
                  <a:pt x="2852" y="1110"/>
                </a:moveTo>
                <a:lnTo>
                  <a:pt x="2802" y="1110"/>
                </a:lnTo>
                <a:lnTo>
                  <a:pt x="2802" y="1063"/>
                </a:lnTo>
                <a:lnTo>
                  <a:pt x="2852" y="1063"/>
                </a:lnTo>
                <a:lnTo>
                  <a:pt x="2852" y="1110"/>
                </a:lnTo>
                <a:close/>
                <a:moveTo>
                  <a:pt x="2622" y="1110"/>
                </a:moveTo>
                <a:lnTo>
                  <a:pt x="2575" y="1110"/>
                </a:lnTo>
                <a:lnTo>
                  <a:pt x="2575" y="1063"/>
                </a:lnTo>
                <a:lnTo>
                  <a:pt x="2622" y="1063"/>
                </a:lnTo>
                <a:lnTo>
                  <a:pt x="2622" y="1110"/>
                </a:lnTo>
                <a:close/>
                <a:moveTo>
                  <a:pt x="2395" y="1110"/>
                </a:moveTo>
                <a:lnTo>
                  <a:pt x="2348" y="1110"/>
                </a:lnTo>
                <a:lnTo>
                  <a:pt x="2348" y="1063"/>
                </a:lnTo>
                <a:lnTo>
                  <a:pt x="2395" y="1063"/>
                </a:lnTo>
                <a:lnTo>
                  <a:pt x="2395" y="1110"/>
                </a:lnTo>
                <a:close/>
                <a:moveTo>
                  <a:pt x="2016" y="1110"/>
                </a:moveTo>
                <a:lnTo>
                  <a:pt x="1969" y="1110"/>
                </a:lnTo>
                <a:lnTo>
                  <a:pt x="1969" y="1063"/>
                </a:lnTo>
                <a:lnTo>
                  <a:pt x="2016" y="1063"/>
                </a:lnTo>
                <a:lnTo>
                  <a:pt x="2016" y="1110"/>
                </a:lnTo>
                <a:close/>
                <a:moveTo>
                  <a:pt x="1941" y="1110"/>
                </a:moveTo>
                <a:lnTo>
                  <a:pt x="1893" y="1110"/>
                </a:lnTo>
                <a:lnTo>
                  <a:pt x="1893" y="1063"/>
                </a:lnTo>
                <a:lnTo>
                  <a:pt x="1941" y="1063"/>
                </a:lnTo>
                <a:lnTo>
                  <a:pt x="1941" y="1110"/>
                </a:lnTo>
                <a:close/>
                <a:moveTo>
                  <a:pt x="1865" y="1110"/>
                </a:moveTo>
                <a:lnTo>
                  <a:pt x="1818" y="1110"/>
                </a:lnTo>
                <a:lnTo>
                  <a:pt x="1818" y="1063"/>
                </a:lnTo>
                <a:lnTo>
                  <a:pt x="1865" y="1063"/>
                </a:lnTo>
                <a:lnTo>
                  <a:pt x="1865" y="1110"/>
                </a:lnTo>
                <a:close/>
                <a:moveTo>
                  <a:pt x="1789" y="1110"/>
                </a:moveTo>
                <a:lnTo>
                  <a:pt x="1742" y="1110"/>
                </a:lnTo>
                <a:lnTo>
                  <a:pt x="1742" y="1063"/>
                </a:lnTo>
                <a:lnTo>
                  <a:pt x="1789" y="1063"/>
                </a:lnTo>
                <a:lnTo>
                  <a:pt x="1789" y="1110"/>
                </a:lnTo>
                <a:close/>
                <a:moveTo>
                  <a:pt x="1714" y="1110"/>
                </a:moveTo>
                <a:lnTo>
                  <a:pt x="1666" y="1110"/>
                </a:lnTo>
                <a:lnTo>
                  <a:pt x="1666" y="1063"/>
                </a:lnTo>
                <a:lnTo>
                  <a:pt x="1714" y="1063"/>
                </a:lnTo>
                <a:lnTo>
                  <a:pt x="1714" y="1110"/>
                </a:lnTo>
                <a:close/>
                <a:moveTo>
                  <a:pt x="1638" y="1110"/>
                </a:moveTo>
                <a:lnTo>
                  <a:pt x="1591" y="1110"/>
                </a:lnTo>
                <a:lnTo>
                  <a:pt x="1591" y="1063"/>
                </a:lnTo>
                <a:lnTo>
                  <a:pt x="1638" y="1063"/>
                </a:lnTo>
                <a:lnTo>
                  <a:pt x="1638" y="1110"/>
                </a:lnTo>
                <a:close/>
                <a:moveTo>
                  <a:pt x="1562" y="1110"/>
                </a:moveTo>
                <a:lnTo>
                  <a:pt x="1515" y="1110"/>
                </a:lnTo>
                <a:lnTo>
                  <a:pt x="1515" y="1063"/>
                </a:lnTo>
                <a:lnTo>
                  <a:pt x="1562" y="1063"/>
                </a:lnTo>
                <a:lnTo>
                  <a:pt x="1562" y="1110"/>
                </a:lnTo>
                <a:close/>
                <a:moveTo>
                  <a:pt x="1486" y="1110"/>
                </a:moveTo>
                <a:lnTo>
                  <a:pt x="1439" y="1110"/>
                </a:lnTo>
                <a:lnTo>
                  <a:pt x="1439" y="1063"/>
                </a:lnTo>
                <a:lnTo>
                  <a:pt x="1486" y="1063"/>
                </a:lnTo>
                <a:lnTo>
                  <a:pt x="1486" y="1110"/>
                </a:lnTo>
                <a:close/>
                <a:moveTo>
                  <a:pt x="1032" y="1110"/>
                </a:moveTo>
                <a:lnTo>
                  <a:pt x="985" y="1110"/>
                </a:lnTo>
                <a:lnTo>
                  <a:pt x="985" y="1063"/>
                </a:lnTo>
                <a:lnTo>
                  <a:pt x="1032" y="1063"/>
                </a:lnTo>
                <a:lnTo>
                  <a:pt x="1032" y="1110"/>
                </a:lnTo>
                <a:close/>
                <a:moveTo>
                  <a:pt x="956" y="1110"/>
                </a:moveTo>
                <a:lnTo>
                  <a:pt x="909" y="1110"/>
                </a:lnTo>
                <a:lnTo>
                  <a:pt x="909" y="1063"/>
                </a:lnTo>
                <a:lnTo>
                  <a:pt x="956" y="1063"/>
                </a:lnTo>
                <a:lnTo>
                  <a:pt x="956" y="1110"/>
                </a:lnTo>
                <a:close/>
                <a:moveTo>
                  <a:pt x="881" y="1110"/>
                </a:moveTo>
                <a:lnTo>
                  <a:pt x="833" y="1110"/>
                </a:lnTo>
                <a:lnTo>
                  <a:pt x="833" y="1063"/>
                </a:lnTo>
                <a:lnTo>
                  <a:pt x="881" y="1063"/>
                </a:lnTo>
                <a:lnTo>
                  <a:pt x="881" y="1110"/>
                </a:lnTo>
                <a:close/>
                <a:moveTo>
                  <a:pt x="805" y="1110"/>
                </a:moveTo>
                <a:lnTo>
                  <a:pt x="758" y="1110"/>
                </a:lnTo>
                <a:lnTo>
                  <a:pt x="758" y="1063"/>
                </a:lnTo>
                <a:lnTo>
                  <a:pt x="805" y="1063"/>
                </a:lnTo>
                <a:lnTo>
                  <a:pt x="805" y="1110"/>
                </a:lnTo>
                <a:close/>
                <a:moveTo>
                  <a:pt x="2622" y="1035"/>
                </a:moveTo>
                <a:lnTo>
                  <a:pt x="2575" y="1035"/>
                </a:lnTo>
                <a:lnTo>
                  <a:pt x="2575" y="987"/>
                </a:lnTo>
                <a:lnTo>
                  <a:pt x="2622" y="987"/>
                </a:lnTo>
                <a:lnTo>
                  <a:pt x="2622" y="1035"/>
                </a:lnTo>
                <a:close/>
                <a:moveTo>
                  <a:pt x="2547" y="1035"/>
                </a:moveTo>
                <a:lnTo>
                  <a:pt x="2499" y="1035"/>
                </a:lnTo>
                <a:lnTo>
                  <a:pt x="2499" y="987"/>
                </a:lnTo>
                <a:lnTo>
                  <a:pt x="2547" y="987"/>
                </a:lnTo>
                <a:lnTo>
                  <a:pt x="2547" y="1035"/>
                </a:lnTo>
                <a:close/>
                <a:moveTo>
                  <a:pt x="2471" y="1035"/>
                </a:moveTo>
                <a:lnTo>
                  <a:pt x="2424" y="1035"/>
                </a:lnTo>
                <a:lnTo>
                  <a:pt x="2424" y="987"/>
                </a:lnTo>
                <a:lnTo>
                  <a:pt x="2471" y="987"/>
                </a:lnTo>
                <a:lnTo>
                  <a:pt x="2471" y="1035"/>
                </a:lnTo>
                <a:close/>
                <a:moveTo>
                  <a:pt x="2395" y="1035"/>
                </a:moveTo>
                <a:lnTo>
                  <a:pt x="2348" y="1035"/>
                </a:lnTo>
                <a:lnTo>
                  <a:pt x="2348" y="987"/>
                </a:lnTo>
                <a:lnTo>
                  <a:pt x="2395" y="987"/>
                </a:lnTo>
                <a:lnTo>
                  <a:pt x="2395" y="1035"/>
                </a:lnTo>
                <a:close/>
                <a:moveTo>
                  <a:pt x="2319" y="1035"/>
                </a:moveTo>
                <a:lnTo>
                  <a:pt x="2272" y="1035"/>
                </a:lnTo>
                <a:lnTo>
                  <a:pt x="2272" y="987"/>
                </a:lnTo>
                <a:lnTo>
                  <a:pt x="2319" y="987"/>
                </a:lnTo>
                <a:lnTo>
                  <a:pt x="2319" y="1035"/>
                </a:lnTo>
                <a:close/>
                <a:moveTo>
                  <a:pt x="2168" y="1035"/>
                </a:moveTo>
                <a:lnTo>
                  <a:pt x="2121" y="1035"/>
                </a:lnTo>
                <a:lnTo>
                  <a:pt x="2121" y="987"/>
                </a:lnTo>
                <a:lnTo>
                  <a:pt x="2168" y="987"/>
                </a:lnTo>
                <a:lnTo>
                  <a:pt x="2168" y="1035"/>
                </a:lnTo>
                <a:close/>
                <a:moveTo>
                  <a:pt x="2092" y="1035"/>
                </a:moveTo>
                <a:lnTo>
                  <a:pt x="2045" y="1035"/>
                </a:lnTo>
                <a:lnTo>
                  <a:pt x="2045" y="987"/>
                </a:lnTo>
                <a:lnTo>
                  <a:pt x="2092" y="987"/>
                </a:lnTo>
                <a:lnTo>
                  <a:pt x="2092" y="1035"/>
                </a:lnTo>
                <a:close/>
                <a:moveTo>
                  <a:pt x="2016" y="1035"/>
                </a:moveTo>
                <a:lnTo>
                  <a:pt x="1969" y="1035"/>
                </a:lnTo>
                <a:lnTo>
                  <a:pt x="1969" y="987"/>
                </a:lnTo>
                <a:lnTo>
                  <a:pt x="2016" y="987"/>
                </a:lnTo>
                <a:lnTo>
                  <a:pt x="2016" y="1035"/>
                </a:lnTo>
                <a:close/>
                <a:moveTo>
                  <a:pt x="1941" y="1035"/>
                </a:moveTo>
                <a:lnTo>
                  <a:pt x="1893" y="1035"/>
                </a:lnTo>
                <a:lnTo>
                  <a:pt x="1893" y="987"/>
                </a:lnTo>
                <a:lnTo>
                  <a:pt x="1941" y="987"/>
                </a:lnTo>
                <a:lnTo>
                  <a:pt x="1941" y="1035"/>
                </a:lnTo>
                <a:close/>
                <a:moveTo>
                  <a:pt x="1865" y="1035"/>
                </a:moveTo>
                <a:lnTo>
                  <a:pt x="1818" y="1035"/>
                </a:lnTo>
                <a:lnTo>
                  <a:pt x="1818" y="987"/>
                </a:lnTo>
                <a:lnTo>
                  <a:pt x="1865" y="987"/>
                </a:lnTo>
                <a:lnTo>
                  <a:pt x="1865" y="1035"/>
                </a:lnTo>
                <a:close/>
                <a:moveTo>
                  <a:pt x="1789" y="1035"/>
                </a:moveTo>
                <a:lnTo>
                  <a:pt x="1742" y="1035"/>
                </a:lnTo>
                <a:lnTo>
                  <a:pt x="1742" y="987"/>
                </a:lnTo>
                <a:lnTo>
                  <a:pt x="1789" y="987"/>
                </a:lnTo>
                <a:lnTo>
                  <a:pt x="1789" y="1035"/>
                </a:lnTo>
                <a:close/>
                <a:moveTo>
                  <a:pt x="1714" y="1035"/>
                </a:moveTo>
                <a:lnTo>
                  <a:pt x="1666" y="1035"/>
                </a:lnTo>
                <a:lnTo>
                  <a:pt x="1666" y="987"/>
                </a:lnTo>
                <a:lnTo>
                  <a:pt x="1714" y="987"/>
                </a:lnTo>
                <a:lnTo>
                  <a:pt x="1714" y="1035"/>
                </a:lnTo>
                <a:close/>
                <a:moveTo>
                  <a:pt x="1638" y="1035"/>
                </a:moveTo>
                <a:lnTo>
                  <a:pt x="1591" y="1035"/>
                </a:lnTo>
                <a:lnTo>
                  <a:pt x="1591" y="987"/>
                </a:lnTo>
                <a:lnTo>
                  <a:pt x="1638" y="987"/>
                </a:lnTo>
                <a:lnTo>
                  <a:pt x="1638" y="1035"/>
                </a:lnTo>
                <a:close/>
                <a:moveTo>
                  <a:pt x="1562" y="1035"/>
                </a:moveTo>
                <a:lnTo>
                  <a:pt x="1515" y="1035"/>
                </a:lnTo>
                <a:lnTo>
                  <a:pt x="1515" y="987"/>
                </a:lnTo>
                <a:lnTo>
                  <a:pt x="1562" y="987"/>
                </a:lnTo>
                <a:lnTo>
                  <a:pt x="1562" y="1035"/>
                </a:lnTo>
                <a:close/>
                <a:moveTo>
                  <a:pt x="1486" y="1035"/>
                </a:moveTo>
                <a:lnTo>
                  <a:pt x="1439" y="1035"/>
                </a:lnTo>
                <a:lnTo>
                  <a:pt x="1439" y="987"/>
                </a:lnTo>
                <a:lnTo>
                  <a:pt x="1486" y="987"/>
                </a:lnTo>
                <a:lnTo>
                  <a:pt x="1486" y="1035"/>
                </a:lnTo>
                <a:close/>
                <a:moveTo>
                  <a:pt x="805" y="1035"/>
                </a:moveTo>
                <a:lnTo>
                  <a:pt x="758" y="1035"/>
                </a:lnTo>
                <a:lnTo>
                  <a:pt x="758" y="987"/>
                </a:lnTo>
                <a:lnTo>
                  <a:pt x="805" y="987"/>
                </a:lnTo>
                <a:lnTo>
                  <a:pt x="805" y="1035"/>
                </a:lnTo>
                <a:close/>
                <a:moveTo>
                  <a:pt x="729" y="1035"/>
                </a:moveTo>
                <a:lnTo>
                  <a:pt x="682" y="1035"/>
                </a:lnTo>
                <a:lnTo>
                  <a:pt x="682" y="987"/>
                </a:lnTo>
                <a:lnTo>
                  <a:pt x="729" y="987"/>
                </a:lnTo>
                <a:lnTo>
                  <a:pt x="729" y="1035"/>
                </a:lnTo>
                <a:close/>
                <a:moveTo>
                  <a:pt x="653" y="1035"/>
                </a:moveTo>
                <a:lnTo>
                  <a:pt x="606" y="1035"/>
                </a:lnTo>
                <a:lnTo>
                  <a:pt x="606" y="987"/>
                </a:lnTo>
                <a:lnTo>
                  <a:pt x="653" y="987"/>
                </a:lnTo>
                <a:lnTo>
                  <a:pt x="653" y="1035"/>
                </a:lnTo>
                <a:close/>
                <a:moveTo>
                  <a:pt x="2776" y="959"/>
                </a:moveTo>
                <a:lnTo>
                  <a:pt x="2726" y="959"/>
                </a:lnTo>
                <a:lnTo>
                  <a:pt x="2726" y="912"/>
                </a:lnTo>
                <a:lnTo>
                  <a:pt x="2776" y="912"/>
                </a:lnTo>
                <a:lnTo>
                  <a:pt x="2776" y="959"/>
                </a:lnTo>
                <a:close/>
                <a:moveTo>
                  <a:pt x="2700" y="959"/>
                </a:moveTo>
                <a:lnTo>
                  <a:pt x="2651" y="959"/>
                </a:lnTo>
                <a:lnTo>
                  <a:pt x="2651" y="912"/>
                </a:lnTo>
                <a:lnTo>
                  <a:pt x="2700" y="912"/>
                </a:lnTo>
                <a:lnTo>
                  <a:pt x="2700" y="959"/>
                </a:lnTo>
                <a:close/>
                <a:moveTo>
                  <a:pt x="2622" y="959"/>
                </a:moveTo>
                <a:lnTo>
                  <a:pt x="2575" y="959"/>
                </a:lnTo>
                <a:lnTo>
                  <a:pt x="2575" y="912"/>
                </a:lnTo>
                <a:lnTo>
                  <a:pt x="2622" y="912"/>
                </a:lnTo>
                <a:lnTo>
                  <a:pt x="2622" y="959"/>
                </a:lnTo>
                <a:close/>
                <a:moveTo>
                  <a:pt x="2547" y="959"/>
                </a:moveTo>
                <a:lnTo>
                  <a:pt x="2499" y="959"/>
                </a:lnTo>
                <a:lnTo>
                  <a:pt x="2499" y="912"/>
                </a:lnTo>
                <a:lnTo>
                  <a:pt x="2547" y="912"/>
                </a:lnTo>
                <a:lnTo>
                  <a:pt x="2547" y="959"/>
                </a:lnTo>
                <a:close/>
                <a:moveTo>
                  <a:pt x="2471" y="959"/>
                </a:moveTo>
                <a:lnTo>
                  <a:pt x="2424" y="959"/>
                </a:lnTo>
                <a:lnTo>
                  <a:pt x="2424" y="912"/>
                </a:lnTo>
                <a:lnTo>
                  <a:pt x="2471" y="912"/>
                </a:lnTo>
                <a:lnTo>
                  <a:pt x="2471" y="959"/>
                </a:lnTo>
                <a:close/>
                <a:moveTo>
                  <a:pt x="2395" y="959"/>
                </a:moveTo>
                <a:lnTo>
                  <a:pt x="2348" y="959"/>
                </a:lnTo>
                <a:lnTo>
                  <a:pt x="2348" y="912"/>
                </a:lnTo>
                <a:lnTo>
                  <a:pt x="2395" y="912"/>
                </a:lnTo>
                <a:lnTo>
                  <a:pt x="2395" y="959"/>
                </a:lnTo>
                <a:close/>
                <a:moveTo>
                  <a:pt x="2319" y="959"/>
                </a:moveTo>
                <a:lnTo>
                  <a:pt x="2272" y="959"/>
                </a:lnTo>
                <a:lnTo>
                  <a:pt x="2272" y="912"/>
                </a:lnTo>
                <a:lnTo>
                  <a:pt x="2319" y="912"/>
                </a:lnTo>
                <a:lnTo>
                  <a:pt x="2319" y="959"/>
                </a:lnTo>
                <a:close/>
                <a:moveTo>
                  <a:pt x="2168" y="959"/>
                </a:moveTo>
                <a:lnTo>
                  <a:pt x="2121" y="959"/>
                </a:lnTo>
                <a:lnTo>
                  <a:pt x="2121" y="912"/>
                </a:lnTo>
                <a:lnTo>
                  <a:pt x="2168" y="912"/>
                </a:lnTo>
                <a:lnTo>
                  <a:pt x="2168" y="959"/>
                </a:lnTo>
                <a:close/>
                <a:moveTo>
                  <a:pt x="2092" y="959"/>
                </a:moveTo>
                <a:lnTo>
                  <a:pt x="2045" y="959"/>
                </a:lnTo>
                <a:lnTo>
                  <a:pt x="2045" y="912"/>
                </a:lnTo>
                <a:lnTo>
                  <a:pt x="2092" y="912"/>
                </a:lnTo>
                <a:lnTo>
                  <a:pt x="2092" y="959"/>
                </a:lnTo>
                <a:close/>
                <a:moveTo>
                  <a:pt x="2016" y="959"/>
                </a:moveTo>
                <a:lnTo>
                  <a:pt x="1969" y="959"/>
                </a:lnTo>
                <a:lnTo>
                  <a:pt x="1969" y="912"/>
                </a:lnTo>
                <a:lnTo>
                  <a:pt x="2016" y="912"/>
                </a:lnTo>
                <a:lnTo>
                  <a:pt x="2016" y="959"/>
                </a:lnTo>
                <a:close/>
                <a:moveTo>
                  <a:pt x="1941" y="959"/>
                </a:moveTo>
                <a:lnTo>
                  <a:pt x="1893" y="959"/>
                </a:lnTo>
                <a:lnTo>
                  <a:pt x="1893" y="912"/>
                </a:lnTo>
                <a:lnTo>
                  <a:pt x="1941" y="912"/>
                </a:lnTo>
                <a:lnTo>
                  <a:pt x="1941" y="959"/>
                </a:lnTo>
                <a:close/>
                <a:moveTo>
                  <a:pt x="1865" y="959"/>
                </a:moveTo>
                <a:lnTo>
                  <a:pt x="1818" y="959"/>
                </a:lnTo>
                <a:lnTo>
                  <a:pt x="1818" y="912"/>
                </a:lnTo>
                <a:lnTo>
                  <a:pt x="1865" y="912"/>
                </a:lnTo>
                <a:lnTo>
                  <a:pt x="1865" y="959"/>
                </a:lnTo>
                <a:close/>
                <a:moveTo>
                  <a:pt x="1789" y="959"/>
                </a:moveTo>
                <a:lnTo>
                  <a:pt x="1742" y="959"/>
                </a:lnTo>
                <a:lnTo>
                  <a:pt x="1742" y="912"/>
                </a:lnTo>
                <a:lnTo>
                  <a:pt x="1789" y="912"/>
                </a:lnTo>
                <a:lnTo>
                  <a:pt x="1789" y="959"/>
                </a:lnTo>
                <a:close/>
                <a:moveTo>
                  <a:pt x="1714" y="959"/>
                </a:moveTo>
                <a:lnTo>
                  <a:pt x="1666" y="959"/>
                </a:lnTo>
                <a:lnTo>
                  <a:pt x="1666" y="912"/>
                </a:lnTo>
                <a:lnTo>
                  <a:pt x="1714" y="912"/>
                </a:lnTo>
                <a:lnTo>
                  <a:pt x="1714" y="959"/>
                </a:lnTo>
                <a:close/>
                <a:moveTo>
                  <a:pt x="1638" y="959"/>
                </a:moveTo>
                <a:lnTo>
                  <a:pt x="1591" y="959"/>
                </a:lnTo>
                <a:lnTo>
                  <a:pt x="1591" y="912"/>
                </a:lnTo>
                <a:lnTo>
                  <a:pt x="1638" y="912"/>
                </a:lnTo>
                <a:lnTo>
                  <a:pt x="1638" y="959"/>
                </a:lnTo>
                <a:close/>
                <a:moveTo>
                  <a:pt x="1562" y="959"/>
                </a:moveTo>
                <a:lnTo>
                  <a:pt x="1515" y="959"/>
                </a:lnTo>
                <a:lnTo>
                  <a:pt x="1515" y="912"/>
                </a:lnTo>
                <a:lnTo>
                  <a:pt x="1562" y="912"/>
                </a:lnTo>
                <a:lnTo>
                  <a:pt x="1562" y="959"/>
                </a:lnTo>
                <a:close/>
                <a:moveTo>
                  <a:pt x="1486" y="959"/>
                </a:moveTo>
                <a:lnTo>
                  <a:pt x="1439" y="959"/>
                </a:lnTo>
                <a:lnTo>
                  <a:pt x="1439" y="912"/>
                </a:lnTo>
                <a:lnTo>
                  <a:pt x="1486" y="912"/>
                </a:lnTo>
                <a:lnTo>
                  <a:pt x="1486" y="959"/>
                </a:lnTo>
                <a:close/>
                <a:moveTo>
                  <a:pt x="881" y="959"/>
                </a:moveTo>
                <a:lnTo>
                  <a:pt x="833" y="959"/>
                </a:lnTo>
                <a:lnTo>
                  <a:pt x="833" y="912"/>
                </a:lnTo>
                <a:lnTo>
                  <a:pt x="881" y="912"/>
                </a:lnTo>
                <a:lnTo>
                  <a:pt x="881" y="959"/>
                </a:lnTo>
                <a:close/>
                <a:moveTo>
                  <a:pt x="653" y="959"/>
                </a:moveTo>
                <a:lnTo>
                  <a:pt x="606" y="959"/>
                </a:lnTo>
                <a:lnTo>
                  <a:pt x="606" y="912"/>
                </a:lnTo>
                <a:lnTo>
                  <a:pt x="653" y="912"/>
                </a:lnTo>
                <a:lnTo>
                  <a:pt x="653" y="959"/>
                </a:lnTo>
                <a:close/>
                <a:moveTo>
                  <a:pt x="578" y="959"/>
                </a:moveTo>
                <a:lnTo>
                  <a:pt x="530" y="959"/>
                </a:lnTo>
                <a:lnTo>
                  <a:pt x="530" y="912"/>
                </a:lnTo>
                <a:lnTo>
                  <a:pt x="578" y="912"/>
                </a:lnTo>
                <a:lnTo>
                  <a:pt x="578" y="959"/>
                </a:lnTo>
                <a:close/>
                <a:moveTo>
                  <a:pt x="2928" y="883"/>
                </a:moveTo>
                <a:lnTo>
                  <a:pt x="2878" y="883"/>
                </a:lnTo>
                <a:lnTo>
                  <a:pt x="2878" y="836"/>
                </a:lnTo>
                <a:lnTo>
                  <a:pt x="2928" y="836"/>
                </a:lnTo>
                <a:lnTo>
                  <a:pt x="2928" y="883"/>
                </a:lnTo>
                <a:close/>
                <a:moveTo>
                  <a:pt x="2776" y="883"/>
                </a:moveTo>
                <a:lnTo>
                  <a:pt x="2726" y="883"/>
                </a:lnTo>
                <a:lnTo>
                  <a:pt x="2726" y="836"/>
                </a:lnTo>
                <a:lnTo>
                  <a:pt x="2776" y="836"/>
                </a:lnTo>
                <a:lnTo>
                  <a:pt x="2776" y="883"/>
                </a:lnTo>
                <a:close/>
                <a:moveTo>
                  <a:pt x="2700" y="883"/>
                </a:moveTo>
                <a:lnTo>
                  <a:pt x="2651" y="883"/>
                </a:lnTo>
                <a:lnTo>
                  <a:pt x="2651" y="836"/>
                </a:lnTo>
                <a:lnTo>
                  <a:pt x="2700" y="836"/>
                </a:lnTo>
                <a:lnTo>
                  <a:pt x="2700" y="883"/>
                </a:lnTo>
                <a:close/>
                <a:moveTo>
                  <a:pt x="2622" y="883"/>
                </a:moveTo>
                <a:lnTo>
                  <a:pt x="2575" y="883"/>
                </a:lnTo>
                <a:lnTo>
                  <a:pt x="2575" y="836"/>
                </a:lnTo>
                <a:lnTo>
                  <a:pt x="2622" y="836"/>
                </a:lnTo>
                <a:lnTo>
                  <a:pt x="2622" y="883"/>
                </a:lnTo>
                <a:close/>
                <a:moveTo>
                  <a:pt x="2547" y="883"/>
                </a:moveTo>
                <a:lnTo>
                  <a:pt x="2499" y="883"/>
                </a:lnTo>
                <a:lnTo>
                  <a:pt x="2499" y="836"/>
                </a:lnTo>
                <a:lnTo>
                  <a:pt x="2547" y="836"/>
                </a:lnTo>
                <a:lnTo>
                  <a:pt x="2547" y="883"/>
                </a:lnTo>
                <a:close/>
                <a:moveTo>
                  <a:pt x="2471" y="883"/>
                </a:moveTo>
                <a:lnTo>
                  <a:pt x="2424" y="883"/>
                </a:lnTo>
                <a:lnTo>
                  <a:pt x="2424" y="836"/>
                </a:lnTo>
                <a:lnTo>
                  <a:pt x="2471" y="836"/>
                </a:lnTo>
                <a:lnTo>
                  <a:pt x="2471" y="883"/>
                </a:lnTo>
                <a:close/>
                <a:moveTo>
                  <a:pt x="2395" y="883"/>
                </a:moveTo>
                <a:lnTo>
                  <a:pt x="2348" y="883"/>
                </a:lnTo>
                <a:lnTo>
                  <a:pt x="2348" y="836"/>
                </a:lnTo>
                <a:lnTo>
                  <a:pt x="2395" y="836"/>
                </a:lnTo>
                <a:lnTo>
                  <a:pt x="2395" y="883"/>
                </a:lnTo>
                <a:close/>
                <a:moveTo>
                  <a:pt x="2319" y="883"/>
                </a:moveTo>
                <a:lnTo>
                  <a:pt x="2272" y="883"/>
                </a:lnTo>
                <a:lnTo>
                  <a:pt x="2272" y="836"/>
                </a:lnTo>
                <a:lnTo>
                  <a:pt x="2319" y="836"/>
                </a:lnTo>
                <a:lnTo>
                  <a:pt x="2319" y="883"/>
                </a:lnTo>
                <a:close/>
                <a:moveTo>
                  <a:pt x="2244" y="883"/>
                </a:moveTo>
                <a:lnTo>
                  <a:pt x="2196" y="883"/>
                </a:lnTo>
                <a:lnTo>
                  <a:pt x="2196" y="836"/>
                </a:lnTo>
                <a:lnTo>
                  <a:pt x="2244" y="836"/>
                </a:lnTo>
                <a:lnTo>
                  <a:pt x="2244" y="883"/>
                </a:lnTo>
                <a:close/>
                <a:moveTo>
                  <a:pt x="2168" y="883"/>
                </a:moveTo>
                <a:lnTo>
                  <a:pt x="2121" y="883"/>
                </a:lnTo>
                <a:lnTo>
                  <a:pt x="2121" y="836"/>
                </a:lnTo>
                <a:lnTo>
                  <a:pt x="2168" y="836"/>
                </a:lnTo>
                <a:lnTo>
                  <a:pt x="2168" y="883"/>
                </a:lnTo>
                <a:close/>
                <a:moveTo>
                  <a:pt x="2092" y="883"/>
                </a:moveTo>
                <a:lnTo>
                  <a:pt x="2045" y="883"/>
                </a:lnTo>
                <a:lnTo>
                  <a:pt x="2045" y="836"/>
                </a:lnTo>
                <a:lnTo>
                  <a:pt x="2092" y="836"/>
                </a:lnTo>
                <a:lnTo>
                  <a:pt x="2092" y="883"/>
                </a:lnTo>
                <a:close/>
                <a:moveTo>
                  <a:pt x="2016" y="883"/>
                </a:moveTo>
                <a:lnTo>
                  <a:pt x="1969" y="883"/>
                </a:lnTo>
                <a:lnTo>
                  <a:pt x="1969" y="836"/>
                </a:lnTo>
                <a:lnTo>
                  <a:pt x="2016" y="836"/>
                </a:lnTo>
                <a:lnTo>
                  <a:pt x="2016" y="883"/>
                </a:lnTo>
                <a:close/>
                <a:moveTo>
                  <a:pt x="1865" y="883"/>
                </a:moveTo>
                <a:lnTo>
                  <a:pt x="1818" y="883"/>
                </a:lnTo>
                <a:lnTo>
                  <a:pt x="1818" y="836"/>
                </a:lnTo>
                <a:lnTo>
                  <a:pt x="1865" y="836"/>
                </a:lnTo>
                <a:lnTo>
                  <a:pt x="1865" y="883"/>
                </a:lnTo>
                <a:close/>
                <a:moveTo>
                  <a:pt x="1789" y="883"/>
                </a:moveTo>
                <a:lnTo>
                  <a:pt x="1742" y="883"/>
                </a:lnTo>
                <a:lnTo>
                  <a:pt x="1742" y="836"/>
                </a:lnTo>
                <a:lnTo>
                  <a:pt x="1789" y="836"/>
                </a:lnTo>
                <a:lnTo>
                  <a:pt x="1789" y="883"/>
                </a:lnTo>
                <a:close/>
                <a:moveTo>
                  <a:pt x="1714" y="883"/>
                </a:moveTo>
                <a:lnTo>
                  <a:pt x="1666" y="883"/>
                </a:lnTo>
                <a:lnTo>
                  <a:pt x="1666" y="836"/>
                </a:lnTo>
                <a:lnTo>
                  <a:pt x="1714" y="836"/>
                </a:lnTo>
                <a:lnTo>
                  <a:pt x="1714" y="883"/>
                </a:lnTo>
                <a:close/>
                <a:moveTo>
                  <a:pt x="1638" y="883"/>
                </a:moveTo>
                <a:lnTo>
                  <a:pt x="1591" y="883"/>
                </a:lnTo>
                <a:lnTo>
                  <a:pt x="1591" y="836"/>
                </a:lnTo>
                <a:lnTo>
                  <a:pt x="1638" y="836"/>
                </a:lnTo>
                <a:lnTo>
                  <a:pt x="1638" y="883"/>
                </a:lnTo>
                <a:close/>
                <a:moveTo>
                  <a:pt x="1562" y="883"/>
                </a:moveTo>
                <a:lnTo>
                  <a:pt x="1515" y="883"/>
                </a:lnTo>
                <a:lnTo>
                  <a:pt x="1515" y="836"/>
                </a:lnTo>
                <a:lnTo>
                  <a:pt x="1562" y="836"/>
                </a:lnTo>
                <a:lnTo>
                  <a:pt x="1562" y="883"/>
                </a:lnTo>
                <a:close/>
                <a:moveTo>
                  <a:pt x="805" y="883"/>
                </a:moveTo>
                <a:lnTo>
                  <a:pt x="758" y="883"/>
                </a:lnTo>
                <a:lnTo>
                  <a:pt x="758" y="836"/>
                </a:lnTo>
                <a:lnTo>
                  <a:pt x="805" y="836"/>
                </a:lnTo>
                <a:lnTo>
                  <a:pt x="805" y="883"/>
                </a:lnTo>
                <a:close/>
                <a:moveTo>
                  <a:pt x="729" y="883"/>
                </a:moveTo>
                <a:lnTo>
                  <a:pt x="682" y="883"/>
                </a:lnTo>
                <a:lnTo>
                  <a:pt x="682" y="836"/>
                </a:lnTo>
                <a:lnTo>
                  <a:pt x="729" y="836"/>
                </a:lnTo>
                <a:lnTo>
                  <a:pt x="729" y="883"/>
                </a:lnTo>
                <a:close/>
                <a:moveTo>
                  <a:pt x="653" y="883"/>
                </a:moveTo>
                <a:lnTo>
                  <a:pt x="606" y="883"/>
                </a:lnTo>
                <a:lnTo>
                  <a:pt x="606" y="836"/>
                </a:lnTo>
                <a:lnTo>
                  <a:pt x="653" y="836"/>
                </a:lnTo>
                <a:lnTo>
                  <a:pt x="653" y="883"/>
                </a:lnTo>
                <a:close/>
                <a:moveTo>
                  <a:pt x="578" y="883"/>
                </a:moveTo>
                <a:lnTo>
                  <a:pt x="530" y="883"/>
                </a:lnTo>
                <a:lnTo>
                  <a:pt x="530" y="836"/>
                </a:lnTo>
                <a:lnTo>
                  <a:pt x="578" y="836"/>
                </a:lnTo>
                <a:lnTo>
                  <a:pt x="578" y="883"/>
                </a:lnTo>
                <a:close/>
                <a:moveTo>
                  <a:pt x="502" y="883"/>
                </a:moveTo>
                <a:lnTo>
                  <a:pt x="455" y="883"/>
                </a:lnTo>
                <a:lnTo>
                  <a:pt x="455" y="836"/>
                </a:lnTo>
                <a:lnTo>
                  <a:pt x="502" y="836"/>
                </a:lnTo>
                <a:lnTo>
                  <a:pt x="502" y="883"/>
                </a:lnTo>
                <a:close/>
                <a:moveTo>
                  <a:pt x="3003" y="807"/>
                </a:moveTo>
                <a:lnTo>
                  <a:pt x="2954" y="807"/>
                </a:lnTo>
                <a:lnTo>
                  <a:pt x="2954" y="760"/>
                </a:lnTo>
                <a:lnTo>
                  <a:pt x="3003" y="760"/>
                </a:lnTo>
                <a:lnTo>
                  <a:pt x="3003" y="807"/>
                </a:lnTo>
                <a:close/>
                <a:moveTo>
                  <a:pt x="2852" y="807"/>
                </a:moveTo>
                <a:lnTo>
                  <a:pt x="2802" y="807"/>
                </a:lnTo>
                <a:lnTo>
                  <a:pt x="2802" y="760"/>
                </a:lnTo>
                <a:lnTo>
                  <a:pt x="2852" y="760"/>
                </a:lnTo>
                <a:lnTo>
                  <a:pt x="2852" y="807"/>
                </a:lnTo>
                <a:close/>
                <a:moveTo>
                  <a:pt x="2776" y="807"/>
                </a:moveTo>
                <a:lnTo>
                  <a:pt x="2726" y="807"/>
                </a:lnTo>
                <a:lnTo>
                  <a:pt x="2726" y="760"/>
                </a:lnTo>
                <a:lnTo>
                  <a:pt x="2776" y="760"/>
                </a:lnTo>
                <a:lnTo>
                  <a:pt x="2776" y="807"/>
                </a:lnTo>
                <a:close/>
                <a:moveTo>
                  <a:pt x="2700" y="807"/>
                </a:moveTo>
                <a:lnTo>
                  <a:pt x="2651" y="807"/>
                </a:lnTo>
                <a:lnTo>
                  <a:pt x="2651" y="760"/>
                </a:lnTo>
                <a:lnTo>
                  <a:pt x="2700" y="760"/>
                </a:lnTo>
                <a:lnTo>
                  <a:pt x="2700" y="807"/>
                </a:lnTo>
                <a:close/>
                <a:moveTo>
                  <a:pt x="2622" y="807"/>
                </a:moveTo>
                <a:lnTo>
                  <a:pt x="2575" y="807"/>
                </a:lnTo>
                <a:lnTo>
                  <a:pt x="2575" y="760"/>
                </a:lnTo>
                <a:lnTo>
                  <a:pt x="2622" y="760"/>
                </a:lnTo>
                <a:lnTo>
                  <a:pt x="2622" y="807"/>
                </a:lnTo>
                <a:close/>
                <a:moveTo>
                  <a:pt x="2547" y="807"/>
                </a:moveTo>
                <a:lnTo>
                  <a:pt x="2499" y="807"/>
                </a:lnTo>
                <a:lnTo>
                  <a:pt x="2499" y="760"/>
                </a:lnTo>
                <a:lnTo>
                  <a:pt x="2547" y="760"/>
                </a:lnTo>
                <a:lnTo>
                  <a:pt x="2547" y="807"/>
                </a:lnTo>
                <a:close/>
                <a:moveTo>
                  <a:pt x="2471" y="807"/>
                </a:moveTo>
                <a:lnTo>
                  <a:pt x="2424" y="807"/>
                </a:lnTo>
                <a:lnTo>
                  <a:pt x="2424" y="760"/>
                </a:lnTo>
                <a:lnTo>
                  <a:pt x="2471" y="760"/>
                </a:lnTo>
                <a:lnTo>
                  <a:pt x="2471" y="807"/>
                </a:lnTo>
                <a:close/>
                <a:moveTo>
                  <a:pt x="2395" y="807"/>
                </a:moveTo>
                <a:lnTo>
                  <a:pt x="2348" y="807"/>
                </a:lnTo>
                <a:lnTo>
                  <a:pt x="2348" y="760"/>
                </a:lnTo>
                <a:lnTo>
                  <a:pt x="2395" y="760"/>
                </a:lnTo>
                <a:lnTo>
                  <a:pt x="2395" y="807"/>
                </a:lnTo>
                <a:close/>
                <a:moveTo>
                  <a:pt x="2319" y="807"/>
                </a:moveTo>
                <a:lnTo>
                  <a:pt x="2272" y="807"/>
                </a:lnTo>
                <a:lnTo>
                  <a:pt x="2272" y="760"/>
                </a:lnTo>
                <a:lnTo>
                  <a:pt x="2319" y="760"/>
                </a:lnTo>
                <a:lnTo>
                  <a:pt x="2319" y="807"/>
                </a:lnTo>
                <a:close/>
                <a:moveTo>
                  <a:pt x="2244" y="807"/>
                </a:moveTo>
                <a:lnTo>
                  <a:pt x="2196" y="807"/>
                </a:lnTo>
                <a:lnTo>
                  <a:pt x="2196" y="760"/>
                </a:lnTo>
                <a:lnTo>
                  <a:pt x="2244" y="760"/>
                </a:lnTo>
                <a:lnTo>
                  <a:pt x="2244" y="807"/>
                </a:lnTo>
                <a:close/>
                <a:moveTo>
                  <a:pt x="2168" y="807"/>
                </a:moveTo>
                <a:lnTo>
                  <a:pt x="2121" y="807"/>
                </a:lnTo>
                <a:lnTo>
                  <a:pt x="2121" y="760"/>
                </a:lnTo>
                <a:lnTo>
                  <a:pt x="2168" y="760"/>
                </a:lnTo>
                <a:lnTo>
                  <a:pt x="2168" y="807"/>
                </a:lnTo>
                <a:close/>
                <a:moveTo>
                  <a:pt x="2092" y="807"/>
                </a:moveTo>
                <a:lnTo>
                  <a:pt x="2045" y="807"/>
                </a:lnTo>
                <a:lnTo>
                  <a:pt x="2045" y="760"/>
                </a:lnTo>
                <a:lnTo>
                  <a:pt x="2092" y="760"/>
                </a:lnTo>
                <a:lnTo>
                  <a:pt x="2092" y="807"/>
                </a:lnTo>
                <a:close/>
                <a:moveTo>
                  <a:pt x="2016" y="807"/>
                </a:moveTo>
                <a:lnTo>
                  <a:pt x="1969" y="807"/>
                </a:lnTo>
                <a:lnTo>
                  <a:pt x="1969" y="760"/>
                </a:lnTo>
                <a:lnTo>
                  <a:pt x="2016" y="760"/>
                </a:lnTo>
                <a:lnTo>
                  <a:pt x="2016" y="807"/>
                </a:lnTo>
                <a:close/>
                <a:moveTo>
                  <a:pt x="1941" y="807"/>
                </a:moveTo>
                <a:lnTo>
                  <a:pt x="1893" y="807"/>
                </a:lnTo>
                <a:lnTo>
                  <a:pt x="1893" y="760"/>
                </a:lnTo>
                <a:lnTo>
                  <a:pt x="1941" y="760"/>
                </a:lnTo>
                <a:lnTo>
                  <a:pt x="1941" y="807"/>
                </a:lnTo>
                <a:close/>
                <a:moveTo>
                  <a:pt x="1789" y="807"/>
                </a:moveTo>
                <a:lnTo>
                  <a:pt x="1742" y="807"/>
                </a:lnTo>
                <a:lnTo>
                  <a:pt x="1742" y="760"/>
                </a:lnTo>
                <a:lnTo>
                  <a:pt x="1789" y="760"/>
                </a:lnTo>
                <a:lnTo>
                  <a:pt x="1789" y="807"/>
                </a:lnTo>
                <a:close/>
                <a:moveTo>
                  <a:pt x="1638" y="807"/>
                </a:moveTo>
                <a:lnTo>
                  <a:pt x="1591" y="807"/>
                </a:lnTo>
                <a:lnTo>
                  <a:pt x="1591" y="760"/>
                </a:lnTo>
                <a:lnTo>
                  <a:pt x="1638" y="760"/>
                </a:lnTo>
                <a:lnTo>
                  <a:pt x="1638" y="807"/>
                </a:lnTo>
                <a:close/>
                <a:moveTo>
                  <a:pt x="1562" y="807"/>
                </a:moveTo>
                <a:lnTo>
                  <a:pt x="1515" y="807"/>
                </a:lnTo>
                <a:lnTo>
                  <a:pt x="1515" y="760"/>
                </a:lnTo>
                <a:lnTo>
                  <a:pt x="1562" y="760"/>
                </a:lnTo>
                <a:lnTo>
                  <a:pt x="1562" y="807"/>
                </a:lnTo>
                <a:close/>
                <a:moveTo>
                  <a:pt x="881" y="807"/>
                </a:moveTo>
                <a:lnTo>
                  <a:pt x="833" y="807"/>
                </a:lnTo>
                <a:lnTo>
                  <a:pt x="833" y="760"/>
                </a:lnTo>
                <a:lnTo>
                  <a:pt x="881" y="760"/>
                </a:lnTo>
                <a:lnTo>
                  <a:pt x="881" y="807"/>
                </a:lnTo>
                <a:close/>
                <a:moveTo>
                  <a:pt x="805" y="807"/>
                </a:moveTo>
                <a:lnTo>
                  <a:pt x="758" y="807"/>
                </a:lnTo>
                <a:lnTo>
                  <a:pt x="758" y="760"/>
                </a:lnTo>
                <a:lnTo>
                  <a:pt x="805" y="760"/>
                </a:lnTo>
                <a:lnTo>
                  <a:pt x="805" y="807"/>
                </a:lnTo>
                <a:close/>
                <a:moveTo>
                  <a:pt x="729" y="807"/>
                </a:moveTo>
                <a:lnTo>
                  <a:pt x="682" y="807"/>
                </a:lnTo>
                <a:lnTo>
                  <a:pt x="682" y="760"/>
                </a:lnTo>
                <a:lnTo>
                  <a:pt x="729" y="760"/>
                </a:lnTo>
                <a:lnTo>
                  <a:pt x="729" y="807"/>
                </a:lnTo>
                <a:close/>
                <a:moveTo>
                  <a:pt x="653" y="807"/>
                </a:moveTo>
                <a:lnTo>
                  <a:pt x="606" y="807"/>
                </a:lnTo>
                <a:lnTo>
                  <a:pt x="606" y="760"/>
                </a:lnTo>
                <a:lnTo>
                  <a:pt x="653" y="760"/>
                </a:lnTo>
                <a:lnTo>
                  <a:pt x="653" y="807"/>
                </a:lnTo>
                <a:close/>
                <a:moveTo>
                  <a:pt x="578" y="807"/>
                </a:moveTo>
                <a:lnTo>
                  <a:pt x="530" y="807"/>
                </a:lnTo>
                <a:lnTo>
                  <a:pt x="530" y="760"/>
                </a:lnTo>
                <a:lnTo>
                  <a:pt x="578" y="760"/>
                </a:lnTo>
                <a:lnTo>
                  <a:pt x="578" y="807"/>
                </a:lnTo>
                <a:close/>
                <a:moveTo>
                  <a:pt x="502" y="807"/>
                </a:moveTo>
                <a:lnTo>
                  <a:pt x="455" y="807"/>
                </a:lnTo>
                <a:lnTo>
                  <a:pt x="455" y="760"/>
                </a:lnTo>
                <a:lnTo>
                  <a:pt x="502" y="760"/>
                </a:lnTo>
                <a:lnTo>
                  <a:pt x="502" y="807"/>
                </a:lnTo>
                <a:close/>
                <a:moveTo>
                  <a:pt x="3003" y="732"/>
                </a:moveTo>
                <a:lnTo>
                  <a:pt x="2954" y="732"/>
                </a:lnTo>
                <a:lnTo>
                  <a:pt x="2954" y="682"/>
                </a:lnTo>
                <a:lnTo>
                  <a:pt x="3003" y="682"/>
                </a:lnTo>
                <a:lnTo>
                  <a:pt x="3003" y="732"/>
                </a:lnTo>
                <a:close/>
                <a:moveTo>
                  <a:pt x="2928" y="732"/>
                </a:moveTo>
                <a:lnTo>
                  <a:pt x="2878" y="732"/>
                </a:lnTo>
                <a:lnTo>
                  <a:pt x="2878" y="682"/>
                </a:lnTo>
                <a:lnTo>
                  <a:pt x="2928" y="682"/>
                </a:lnTo>
                <a:lnTo>
                  <a:pt x="2928" y="732"/>
                </a:lnTo>
                <a:close/>
                <a:moveTo>
                  <a:pt x="2852" y="732"/>
                </a:moveTo>
                <a:lnTo>
                  <a:pt x="2802" y="732"/>
                </a:lnTo>
                <a:lnTo>
                  <a:pt x="2802" y="682"/>
                </a:lnTo>
                <a:lnTo>
                  <a:pt x="2852" y="682"/>
                </a:lnTo>
                <a:lnTo>
                  <a:pt x="2852" y="732"/>
                </a:lnTo>
                <a:close/>
                <a:moveTo>
                  <a:pt x="2776" y="732"/>
                </a:moveTo>
                <a:lnTo>
                  <a:pt x="2726" y="732"/>
                </a:lnTo>
                <a:lnTo>
                  <a:pt x="2726" y="682"/>
                </a:lnTo>
                <a:lnTo>
                  <a:pt x="2776" y="682"/>
                </a:lnTo>
                <a:lnTo>
                  <a:pt x="2776" y="732"/>
                </a:lnTo>
                <a:close/>
                <a:moveTo>
                  <a:pt x="2700" y="732"/>
                </a:moveTo>
                <a:lnTo>
                  <a:pt x="2651" y="732"/>
                </a:lnTo>
                <a:lnTo>
                  <a:pt x="2651" y="682"/>
                </a:lnTo>
                <a:lnTo>
                  <a:pt x="2700" y="682"/>
                </a:lnTo>
                <a:lnTo>
                  <a:pt x="2700" y="732"/>
                </a:lnTo>
                <a:close/>
                <a:moveTo>
                  <a:pt x="2622" y="732"/>
                </a:moveTo>
                <a:lnTo>
                  <a:pt x="2575" y="732"/>
                </a:lnTo>
                <a:lnTo>
                  <a:pt x="2575" y="682"/>
                </a:lnTo>
                <a:lnTo>
                  <a:pt x="2622" y="682"/>
                </a:lnTo>
                <a:lnTo>
                  <a:pt x="2622" y="732"/>
                </a:lnTo>
                <a:close/>
                <a:moveTo>
                  <a:pt x="2547" y="732"/>
                </a:moveTo>
                <a:lnTo>
                  <a:pt x="2499" y="732"/>
                </a:lnTo>
                <a:lnTo>
                  <a:pt x="2499" y="682"/>
                </a:lnTo>
                <a:lnTo>
                  <a:pt x="2547" y="682"/>
                </a:lnTo>
                <a:lnTo>
                  <a:pt x="2547" y="732"/>
                </a:lnTo>
                <a:close/>
                <a:moveTo>
                  <a:pt x="2471" y="732"/>
                </a:moveTo>
                <a:lnTo>
                  <a:pt x="2424" y="732"/>
                </a:lnTo>
                <a:lnTo>
                  <a:pt x="2424" y="682"/>
                </a:lnTo>
                <a:lnTo>
                  <a:pt x="2471" y="682"/>
                </a:lnTo>
                <a:lnTo>
                  <a:pt x="2471" y="732"/>
                </a:lnTo>
                <a:close/>
                <a:moveTo>
                  <a:pt x="2395" y="732"/>
                </a:moveTo>
                <a:lnTo>
                  <a:pt x="2348" y="732"/>
                </a:lnTo>
                <a:lnTo>
                  <a:pt x="2348" y="682"/>
                </a:lnTo>
                <a:lnTo>
                  <a:pt x="2395" y="682"/>
                </a:lnTo>
                <a:lnTo>
                  <a:pt x="2395" y="732"/>
                </a:lnTo>
                <a:close/>
                <a:moveTo>
                  <a:pt x="2319" y="732"/>
                </a:moveTo>
                <a:lnTo>
                  <a:pt x="2272" y="732"/>
                </a:lnTo>
                <a:lnTo>
                  <a:pt x="2272" y="682"/>
                </a:lnTo>
                <a:lnTo>
                  <a:pt x="2319" y="682"/>
                </a:lnTo>
                <a:lnTo>
                  <a:pt x="2319" y="732"/>
                </a:lnTo>
                <a:close/>
                <a:moveTo>
                  <a:pt x="2244" y="732"/>
                </a:moveTo>
                <a:lnTo>
                  <a:pt x="2196" y="732"/>
                </a:lnTo>
                <a:lnTo>
                  <a:pt x="2196" y="682"/>
                </a:lnTo>
                <a:lnTo>
                  <a:pt x="2244" y="682"/>
                </a:lnTo>
                <a:lnTo>
                  <a:pt x="2244" y="732"/>
                </a:lnTo>
                <a:close/>
                <a:moveTo>
                  <a:pt x="2092" y="732"/>
                </a:moveTo>
                <a:lnTo>
                  <a:pt x="2045" y="732"/>
                </a:lnTo>
                <a:lnTo>
                  <a:pt x="2045" y="682"/>
                </a:lnTo>
                <a:lnTo>
                  <a:pt x="2092" y="682"/>
                </a:lnTo>
                <a:lnTo>
                  <a:pt x="2092" y="732"/>
                </a:lnTo>
                <a:close/>
                <a:moveTo>
                  <a:pt x="1865" y="732"/>
                </a:moveTo>
                <a:lnTo>
                  <a:pt x="1818" y="732"/>
                </a:lnTo>
                <a:lnTo>
                  <a:pt x="1818" y="682"/>
                </a:lnTo>
                <a:lnTo>
                  <a:pt x="1865" y="682"/>
                </a:lnTo>
                <a:lnTo>
                  <a:pt x="1865" y="732"/>
                </a:lnTo>
                <a:close/>
                <a:moveTo>
                  <a:pt x="1789" y="732"/>
                </a:moveTo>
                <a:lnTo>
                  <a:pt x="1742" y="732"/>
                </a:lnTo>
                <a:lnTo>
                  <a:pt x="1742" y="682"/>
                </a:lnTo>
                <a:lnTo>
                  <a:pt x="1789" y="682"/>
                </a:lnTo>
                <a:lnTo>
                  <a:pt x="1789" y="732"/>
                </a:lnTo>
                <a:close/>
                <a:moveTo>
                  <a:pt x="1714" y="732"/>
                </a:moveTo>
                <a:lnTo>
                  <a:pt x="1666" y="732"/>
                </a:lnTo>
                <a:lnTo>
                  <a:pt x="1666" y="682"/>
                </a:lnTo>
                <a:lnTo>
                  <a:pt x="1714" y="682"/>
                </a:lnTo>
                <a:lnTo>
                  <a:pt x="1714" y="732"/>
                </a:lnTo>
                <a:close/>
                <a:moveTo>
                  <a:pt x="1638" y="732"/>
                </a:moveTo>
                <a:lnTo>
                  <a:pt x="1591" y="732"/>
                </a:lnTo>
                <a:lnTo>
                  <a:pt x="1591" y="682"/>
                </a:lnTo>
                <a:lnTo>
                  <a:pt x="1638" y="682"/>
                </a:lnTo>
                <a:lnTo>
                  <a:pt x="1638" y="732"/>
                </a:lnTo>
                <a:close/>
                <a:moveTo>
                  <a:pt x="956" y="732"/>
                </a:moveTo>
                <a:lnTo>
                  <a:pt x="909" y="732"/>
                </a:lnTo>
                <a:lnTo>
                  <a:pt x="909" y="682"/>
                </a:lnTo>
                <a:lnTo>
                  <a:pt x="956" y="682"/>
                </a:lnTo>
                <a:lnTo>
                  <a:pt x="956" y="732"/>
                </a:lnTo>
                <a:close/>
                <a:moveTo>
                  <a:pt x="881" y="732"/>
                </a:moveTo>
                <a:lnTo>
                  <a:pt x="833" y="732"/>
                </a:lnTo>
                <a:lnTo>
                  <a:pt x="833" y="682"/>
                </a:lnTo>
                <a:lnTo>
                  <a:pt x="881" y="682"/>
                </a:lnTo>
                <a:lnTo>
                  <a:pt x="881" y="732"/>
                </a:lnTo>
                <a:close/>
                <a:moveTo>
                  <a:pt x="805" y="732"/>
                </a:moveTo>
                <a:lnTo>
                  <a:pt x="758" y="732"/>
                </a:lnTo>
                <a:lnTo>
                  <a:pt x="758" y="682"/>
                </a:lnTo>
                <a:lnTo>
                  <a:pt x="805" y="682"/>
                </a:lnTo>
                <a:lnTo>
                  <a:pt x="805" y="732"/>
                </a:lnTo>
                <a:close/>
                <a:moveTo>
                  <a:pt x="729" y="732"/>
                </a:moveTo>
                <a:lnTo>
                  <a:pt x="682" y="732"/>
                </a:lnTo>
                <a:lnTo>
                  <a:pt x="682" y="682"/>
                </a:lnTo>
                <a:lnTo>
                  <a:pt x="729" y="682"/>
                </a:lnTo>
                <a:lnTo>
                  <a:pt x="729" y="732"/>
                </a:lnTo>
                <a:close/>
                <a:moveTo>
                  <a:pt x="653" y="732"/>
                </a:moveTo>
                <a:lnTo>
                  <a:pt x="606" y="732"/>
                </a:lnTo>
                <a:lnTo>
                  <a:pt x="606" y="682"/>
                </a:lnTo>
                <a:lnTo>
                  <a:pt x="653" y="682"/>
                </a:lnTo>
                <a:lnTo>
                  <a:pt x="653" y="732"/>
                </a:lnTo>
                <a:close/>
                <a:moveTo>
                  <a:pt x="578" y="732"/>
                </a:moveTo>
                <a:lnTo>
                  <a:pt x="530" y="732"/>
                </a:lnTo>
                <a:lnTo>
                  <a:pt x="530" y="682"/>
                </a:lnTo>
                <a:lnTo>
                  <a:pt x="578" y="682"/>
                </a:lnTo>
                <a:lnTo>
                  <a:pt x="578" y="732"/>
                </a:lnTo>
                <a:close/>
                <a:moveTo>
                  <a:pt x="502" y="732"/>
                </a:moveTo>
                <a:lnTo>
                  <a:pt x="455" y="732"/>
                </a:lnTo>
                <a:lnTo>
                  <a:pt x="455" y="682"/>
                </a:lnTo>
                <a:lnTo>
                  <a:pt x="502" y="682"/>
                </a:lnTo>
                <a:lnTo>
                  <a:pt x="502" y="732"/>
                </a:lnTo>
                <a:close/>
                <a:moveTo>
                  <a:pt x="3003" y="656"/>
                </a:moveTo>
                <a:lnTo>
                  <a:pt x="2954" y="656"/>
                </a:lnTo>
                <a:lnTo>
                  <a:pt x="2954" y="606"/>
                </a:lnTo>
                <a:lnTo>
                  <a:pt x="3003" y="606"/>
                </a:lnTo>
                <a:lnTo>
                  <a:pt x="3003" y="656"/>
                </a:lnTo>
                <a:close/>
                <a:moveTo>
                  <a:pt x="2928" y="656"/>
                </a:moveTo>
                <a:lnTo>
                  <a:pt x="2878" y="656"/>
                </a:lnTo>
                <a:lnTo>
                  <a:pt x="2878" y="606"/>
                </a:lnTo>
                <a:lnTo>
                  <a:pt x="2928" y="606"/>
                </a:lnTo>
                <a:lnTo>
                  <a:pt x="2928" y="656"/>
                </a:lnTo>
                <a:close/>
                <a:moveTo>
                  <a:pt x="2852" y="656"/>
                </a:moveTo>
                <a:lnTo>
                  <a:pt x="2802" y="656"/>
                </a:lnTo>
                <a:lnTo>
                  <a:pt x="2802" y="606"/>
                </a:lnTo>
                <a:lnTo>
                  <a:pt x="2852" y="606"/>
                </a:lnTo>
                <a:lnTo>
                  <a:pt x="2852" y="656"/>
                </a:lnTo>
                <a:close/>
                <a:moveTo>
                  <a:pt x="2776" y="656"/>
                </a:moveTo>
                <a:lnTo>
                  <a:pt x="2726" y="656"/>
                </a:lnTo>
                <a:lnTo>
                  <a:pt x="2726" y="606"/>
                </a:lnTo>
                <a:lnTo>
                  <a:pt x="2776" y="606"/>
                </a:lnTo>
                <a:lnTo>
                  <a:pt x="2776" y="656"/>
                </a:lnTo>
                <a:close/>
                <a:moveTo>
                  <a:pt x="2700" y="656"/>
                </a:moveTo>
                <a:lnTo>
                  <a:pt x="2651" y="656"/>
                </a:lnTo>
                <a:lnTo>
                  <a:pt x="2651" y="606"/>
                </a:lnTo>
                <a:lnTo>
                  <a:pt x="2700" y="606"/>
                </a:lnTo>
                <a:lnTo>
                  <a:pt x="2700" y="656"/>
                </a:lnTo>
                <a:close/>
                <a:moveTo>
                  <a:pt x="2622" y="656"/>
                </a:moveTo>
                <a:lnTo>
                  <a:pt x="2575" y="656"/>
                </a:lnTo>
                <a:lnTo>
                  <a:pt x="2575" y="606"/>
                </a:lnTo>
                <a:lnTo>
                  <a:pt x="2622" y="606"/>
                </a:lnTo>
                <a:lnTo>
                  <a:pt x="2622" y="656"/>
                </a:lnTo>
                <a:close/>
                <a:moveTo>
                  <a:pt x="2547" y="656"/>
                </a:moveTo>
                <a:lnTo>
                  <a:pt x="2499" y="656"/>
                </a:lnTo>
                <a:lnTo>
                  <a:pt x="2499" y="606"/>
                </a:lnTo>
                <a:lnTo>
                  <a:pt x="2547" y="606"/>
                </a:lnTo>
                <a:lnTo>
                  <a:pt x="2547" y="656"/>
                </a:lnTo>
                <a:close/>
                <a:moveTo>
                  <a:pt x="2471" y="656"/>
                </a:moveTo>
                <a:lnTo>
                  <a:pt x="2424" y="656"/>
                </a:lnTo>
                <a:lnTo>
                  <a:pt x="2424" y="606"/>
                </a:lnTo>
                <a:lnTo>
                  <a:pt x="2471" y="606"/>
                </a:lnTo>
                <a:lnTo>
                  <a:pt x="2471" y="656"/>
                </a:lnTo>
                <a:close/>
                <a:moveTo>
                  <a:pt x="2395" y="656"/>
                </a:moveTo>
                <a:lnTo>
                  <a:pt x="2348" y="656"/>
                </a:lnTo>
                <a:lnTo>
                  <a:pt x="2348" y="606"/>
                </a:lnTo>
                <a:lnTo>
                  <a:pt x="2395" y="606"/>
                </a:lnTo>
                <a:lnTo>
                  <a:pt x="2395" y="656"/>
                </a:lnTo>
                <a:close/>
                <a:moveTo>
                  <a:pt x="2319" y="656"/>
                </a:moveTo>
                <a:lnTo>
                  <a:pt x="2272" y="656"/>
                </a:lnTo>
                <a:lnTo>
                  <a:pt x="2272" y="606"/>
                </a:lnTo>
                <a:lnTo>
                  <a:pt x="2319" y="606"/>
                </a:lnTo>
                <a:lnTo>
                  <a:pt x="2319" y="656"/>
                </a:lnTo>
                <a:close/>
                <a:moveTo>
                  <a:pt x="2244" y="656"/>
                </a:moveTo>
                <a:lnTo>
                  <a:pt x="2196" y="656"/>
                </a:lnTo>
                <a:lnTo>
                  <a:pt x="2196" y="606"/>
                </a:lnTo>
                <a:lnTo>
                  <a:pt x="2244" y="606"/>
                </a:lnTo>
                <a:lnTo>
                  <a:pt x="2244" y="656"/>
                </a:lnTo>
                <a:close/>
                <a:moveTo>
                  <a:pt x="2168" y="656"/>
                </a:moveTo>
                <a:lnTo>
                  <a:pt x="2121" y="656"/>
                </a:lnTo>
                <a:lnTo>
                  <a:pt x="2121" y="606"/>
                </a:lnTo>
                <a:lnTo>
                  <a:pt x="2168" y="606"/>
                </a:lnTo>
                <a:lnTo>
                  <a:pt x="2168" y="656"/>
                </a:lnTo>
                <a:close/>
                <a:moveTo>
                  <a:pt x="2092" y="656"/>
                </a:moveTo>
                <a:lnTo>
                  <a:pt x="2045" y="656"/>
                </a:lnTo>
                <a:lnTo>
                  <a:pt x="2045" y="606"/>
                </a:lnTo>
                <a:lnTo>
                  <a:pt x="2092" y="606"/>
                </a:lnTo>
                <a:lnTo>
                  <a:pt x="2092" y="656"/>
                </a:lnTo>
                <a:close/>
                <a:moveTo>
                  <a:pt x="2016" y="656"/>
                </a:moveTo>
                <a:lnTo>
                  <a:pt x="1969" y="656"/>
                </a:lnTo>
                <a:lnTo>
                  <a:pt x="1969" y="606"/>
                </a:lnTo>
                <a:lnTo>
                  <a:pt x="2016" y="606"/>
                </a:lnTo>
                <a:lnTo>
                  <a:pt x="2016" y="656"/>
                </a:lnTo>
                <a:close/>
                <a:moveTo>
                  <a:pt x="1941" y="656"/>
                </a:moveTo>
                <a:lnTo>
                  <a:pt x="1893" y="656"/>
                </a:lnTo>
                <a:lnTo>
                  <a:pt x="1893" y="606"/>
                </a:lnTo>
                <a:lnTo>
                  <a:pt x="1941" y="606"/>
                </a:lnTo>
                <a:lnTo>
                  <a:pt x="1941" y="656"/>
                </a:lnTo>
                <a:close/>
                <a:moveTo>
                  <a:pt x="1865" y="656"/>
                </a:moveTo>
                <a:lnTo>
                  <a:pt x="1818" y="656"/>
                </a:lnTo>
                <a:lnTo>
                  <a:pt x="1818" y="606"/>
                </a:lnTo>
                <a:lnTo>
                  <a:pt x="1865" y="606"/>
                </a:lnTo>
                <a:lnTo>
                  <a:pt x="1865" y="656"/>
                </a:lnTo>
                <a:close/>
                <a:moveTo>
                  <a:pt x="1789" y="656"/>
                </a:moveTo>
                <a:lnTo>
                  <a:pt x="1742" y="656"/>
                </a:lnTo>
                <a:lnTo>
                  <a:pt x="1742" y="606"/>
                </a:lnTo>
                <a:lnTo>
                  <a:pt x="1789" y="606"/>
                </a:lnTo>
                <a:lnTo>
                  <a:pt x="1789" y="656"/>
                </a:lnTo>
                <a:close/>
                <a:moveTo>
                  <a:pt x="1714" y="656"/>
                </a:moveTo>
                <a:lnTo>
                  <a:pt x="1666" y="656"/>
                </a:lnTo>
                <a:lnTo>
                  <a:pt x="1666" y="606"/>
                </a:lnTo>
                <a:lnTo>
                  <a:pt x="1714" y="606"/>
                </a:lnTo>
                <a:lnTo>
                  <a:pt x="1714" y="656"/>
                </a:lnTo>
                <a:close/>
                <a:moveTo>
                  <a:pt x="1638" y="656"/>
                </a:moveTo>
                <a:lnTo>
                  <a:pt x="1591" y="656"/>
                </a:lnTo>
                <a:lnTo>
                  <a:pt x="1591" y="606"/>
                </a:lnTo>
                <a:lnTo>
                  <a:pt x="1638" y="606"/>
                </a:lnTo>
                <a:lnTo>
                  <a:pt x="1638" y="656"/>
                </a:lnTo>
                <a:close/>
                <a:moveTo>
                  <a:pt x="1108" y="656"/>
                </a:moveTo>
                <a:lnTo>
                  <a:pt x="1060" y="656"/>
                </a:lnTo>
                <a:lnTo>
                  <a:pt x="1060" y="606"/>
                </a:lnTo>
                <a:lnTo>
                  <a:pt x="1108" y="606"/>
                </a:lnTo>
                <a:lnTo>
                  <a:pt x="1108" y="656"/>
                </a:lnTo>
                <a:close/>
                <a:moveTo>
                  <a:pt x="1032" y="656"/>
                </a:moveTo>
                <a:lnTo>
                  <a:pt x="985" y="656"/>
                </a:lnTo>
                <a:lnTo>
                  <a:pt x="985" y="606"/>
                </a:lnTo>
                <a:lnTo>
                  <a:pt x="1032" y="606"/>
                </a:lnTo>
                <a:lnTo>
                  <a:pt x="1032" y="656"/>
                </a:lnTo>
                <a:close/>
                <a:moveTo>
                  <a:pt x="956" y="656"/>
                </a:moveTo>
                <a:lnTo>
                  <a:pt x="909" y="656"/>
                </a:lnTo>
                <a:lnTo>
                  <a:pt x="909" y="606"/>
                </a:lnTo>
                <a:lnTo>
                  <a:pt x="956" y="606"/>
                </a:lnTo>
                <a:lnTo>
                  <a:pt x="956" y="656"/>
                </a:lnTo>
                <a:close/>
                <a:moveTo>
                  <a:pt x="881" y="656"/>
                </a:moveTo>
                <a:lnTo>
                  <a:pt x="833" y="656"/>
                </a:lnTo>
                <a:lnTo>
                  <a:pt x="833" y="606"/>
                </a:lnTo>
                <a:lnTo>
                  <a:pt x="881" y="606"/>
                </a:lnTo>
                <a:lnTo>
                  <a:pt x="881" y="656"/>
                </a:lnTo>
                <a:close/>
                <a:moveTo>
                  <a:pt x="805" y="656"/>
                </a:moveTo>
                <a:lnTo>
                  <a:pt x="758" y="656"/>
                </a:lnTo>
                <a:lnTo>
                  <a:pt x="758" y="606"/>
                </a:lnTo>
                <a:lnTo>
                  <a:pt x="805" y="606"/>
                </a:lnTo>
                <a:lnTo>
                  <a:pt x="805" y="656"/>
                </a:lnTo>
                <a:close/>
                <a:moveTo>
                  <a:pt x="729" y="656"/>
                </a:moveTo>
                <a:lnTo>
                  <a:pt x="682" y="656"/>
                </a:lnTo>
                <a:lnTo>
                  <a:pt x="682" y="606"/>
                </a:lnTo>
                <a:lnTo>
                  <a:pt x="729" y="606"/>
                </a:lnTo>
                <a:lnTo>
                  <a:pt x="729" y="656"/>
                </a:lnTo>
                <a:close/>
                <a:moveTo>
                  <a:pt x="653" y="656"/>
                </a:moveTo>
                <a:lnTo>
                  <a:pt x="606" y="656"/>
                </a:lnTo>
                <a:lnTo>
                  <a:pt x="606" y="606"/>
                </a:lnTo>
                <a:lnTo>
                  <a:pt x="653" y="606"/>
                </a:lnTo>
                <a:lnTo>
                  <a:pt x="653" y="656"/>
                </a:lnTo>
                <a:close/>
                <a:moveTo>
                  <a:pt x="578" y="656"/>
                </a:moveTo>
                <a:lnTo>
                  <a:pt x="530" y="656"/>
                </a:lnTo>
                <a:lnTo>
                  <a:pt x="530" y="606"/>
                </a:lnTo>
                <a:lnTo>
                  <a:pt x="578" y="606"/>
                </a:lnTo>
                <a:lnTo>
                  <a:pt x="578" y="656"/>
                </a:lnTo>
                <a:close/>
                <a:moveTo>
                  <a:pt x="502" y="656"/>
                </a:moveTo>
                <a:lnTo>
                  <a:pt x="455" y="656"/>
                </a:lnTo>
                <a:lnTo>
                  <a:pt x="455" y="606"/>
                </a:lnTo>
                <a:lnTo>
                  <a:pt x="502" y="606"/>
                </a:lnTo>
                <a:lnTo>
                  <a:pt x="502" y="656"/>
                </a:lnTo>
                <a:close/>
                <a:moveTo>
                  <a:pt x="426" y="656"/>
                </a:moveTo>
                <a:lnTo>
                  <a:pt x="379" y="656"/>
                </a:lnTo>
                <a:lnTo>
                  <a:pt x="379" y="606"/>
                </a:lnTo>
                <a:lnTo>
                  <a:pt x="426" y="606"/>
                </a:lnTo>
                <a:lnTo>
                  <a:pt x="426" y="656"/>
                </a:lnTo>
                <a:close/>
                <a:moveTo>
                  <a:pt x="3155" y="578"/>
                </a:moveTo>
                <a:lnTo>
                  <a:pt x="3105" y="578"/>
                </a:lnTo>
                <a:lnTo>
                  <a:pt x="3105" y="531"/>
                </a:lnTo>
                <a:lnTo>
                  <a:pt x="3155" y="531"/>
                </a:lnTo>
                <a:lnTo>
                  <a:pt x="3155" y="578"/>
                </a:lnTo>
                <a:close/>
                <a:moveTo>
                  <a:pt x="3003" y="578"/>
                </a:moveTo>
                <a:lnTo>
                  <a:pt x="2954" y="578"/>
                </a:lnTo>
                <a:lnTo>
                  <a:pt x="2954" y="531"/>
                </a:lnTo>
                <a:lnTo>
                  <a:pt x="3003" y="531"/>
                </a:lnTo>
                <a:lnTo>
                  <a:pt x="3003" y="578"/>
                </a:lnTo>
                <a:close/>
                <a:moveTo>
                  <a:pt x="2928" y="578"/>
                </a:moveTo>
                <a:lnTo>
                  <a:pt x="2878" y="578"/>
                </a:lnTo>
                <a:lnTo>
                  <a:pt x="2878" y="531"/>
                </a:lnTo>
                <a:lnTo>
                  <a:pt x="2928" y="531"/>
                </a:lnTo>
                <a:lnTo>
                  <a:pt x="2928" y="578"/>
                </a:lnTo>
                <a:close/>
                <a:moveTo>
                  <a:pt x="2852" y="578"/>
                </a:moveTo>
                <a:lnTo>
                  <a:pt x="2802" y="578"/>
                </a:lnTo>
                <a:lnTo>
                  <a:pt x="2802" y="531"/>
                </a:lnTo>
                <a:lnTo>
                  <a:pt x="2852" y="531"/>
                </a:lnTo>
                <a:lnTo>
                  <a:pt x="2852" y="578"/>
                </a:lnTo>
                <a:close/>
                <a:moveTo>
                  <a:pt x="2776" y="578"/>
                </a:moveTo>
                <a:lnTo>
                  <a:pt x="2726" y="578"/>
                </a:lnTo>
                <a:lnTo>
                  <a:pt x="2726" y="531"/>
                </a:lnTo>
                <a:lnTo>
                  <a:pt x="2776" y="531"/>
                </a:lnTo>
                <a:lnTo>
                  <a:pt x="2776" y="578"/>
                </a:lnTo>
                <a:close/>
                <a:moveTo>
                  <a:pt x="2700" y="578"/>
                </a:moveTo>
                <a:lnTo>
                  <a:pt x="2651" y="578"/>
                </a:lnTo>
                <a:lnTo>
                  <a:pt x="2651" y="531"/>
                </a:lnTo>
                <a:lnTo>
                  <a:pt x="2700" y="531"/>
                </a:lnTo>
                <a:lnTo>
                  <a:pt x="2700" y="578"/>
                </a:lnTo>
                <a:close/>
                <a:moveTo>
                  <a:pt x="2622" y="578"/>
                </a:moveTo>
                <a:lnTo>
                  <a:pt x="2575" y="578"/>
                </a:lnTo>
                <a:lnTo>
                  <a:pt x="2575" y="531"/>
                </a:lnTo>
                <a:lnTo>
                  <a:pt x="2622" y="531"/>
                </a:lnTo>
                <a:lnTo>
                  <a:pt x="2622" y="578"/>
                </a:lnTo>
                <a:close/>
                <a:moveTo>
                  <a:pt x="2547" y="578"/>
                </a:moveTo>
                <a:lnTo>
                  <a:pt x="2499" y="578"/>
                </a:lnTo>
                <a:lnTo>
                  <a:pt x="2499" y="531"/>
                </a:lnTo>
                <a:lnTo>
                  <a:pt x="2547" y="531"/>
                </a:lnTo>
                <a:lnTo>
                  <a:pt x="2547" y="578"/>
                </a:lnTo>
                <a:close/>
                <a:moveTo>
                  <a:pt x="2471" y="578"/>
                </a:moveTo>
                <a:lnTo>
                  <a:pt x="2424" y="578"/>
                </a:lnTo>
                <a:lnTo>
                  <a:pt x="2424" y="531"/>
                </a:lnTo>
                <a:lnTo>
                  <a:pt x="2471" y="531"/>
                </a:lnTo>
                <a:lnTo>
                  <a:pt x="2471" y="578"/>
                </a:lnTo>
                <a:close/>
                <a:moveTo>
                  <a:pt x="2395" y="578"/>
                </a:moveTo>
                <a:lnTo>
                  <a:pt x="2348" y="578"/>
                </a:lnTo>
                <a:lnTo>
                  <a:pt x="2348" y="531"/>
                </a:lnTo>
                <a:lnTo>
                  <a:pt x="2395" y="531"/>
                </a:lnTo>
                <a:lnTo>
                  <a:pt x="2395" y="578"/>
                </a:lnTo>
                <a:close/>
                <a:moveTo>
                  <a:pt x="2319" y="578"/>
                </a:moveTo>
                <a:lnTo>
                  <a:pt x="2272" y="578"/>
                </a:lnTo>
                <a:lnTo>
                  <a:pt x="2272" y="531"/>
                </a:lnTo>
                <a:lnTo>
                  <a:pt x="2319" y="531"/>
                </a:lnTo>
                <a:lnTo>
                  <a:pt x="2319" y="578"/>
                </a:lnTo>
                <a:close/>
                <a:moveTo>
                  <a:pt x="2244" y="578"/>
                </a:moveTo>
                <a:lnTo>
                  <a:pt x="2196" y="578"/>
                </a:lnTo>
                <a:lnTo>
                  <a:pt x="2196" y="531"/>
                </a:lnTo>
                <a:lnTo>
                  <a:pt x="2244" y="531"/>
                </a:lnTo>
                <a:lnTo>
                  <a:pt x="2244" y="578"/>
                </a:lnTo>
                <a:close/>
                <a:moveTo>
                  <a:pt x="2168" y="578"/>
                </a:moveTo>
                <a:lnTo>
                  <a:pt x="2121" y="578"/>
                </a:lnTo>
                <a:lnTo>
                  <a:pt x="2121" y="531"/>
                </a:lnTo>
                <a:lnTo>
                  <a:pt x="2168" y="531"/>
                </a:lnTo>
                <a:lnTo>
                  <a:pt x="2168" y="578"/>
                </a:lnTo>
                <a:close/>
                <a:moveTo>
                  <a:pt x="2092" y="578"/>
                </a:moveTo>
                <a:lnTo>
                  <a:pt x="2045" y="578"/>
                </a:lnTo>
                <a:lnTo>
                  <a:pt x="2045" y="531"/>
                </a:lnTo>
                <a:lnTo>
                  <a:pt x="2092" y="531"/>
                </a:lnTo>
                <a:lnTo>
                  <a:pt x="2092" y="578"/>
                </a:lnTo>
                <a:close/>
                <a:moveTo>
                  <a:pt x="2016" y="578"/>
                </a:moveTo>
                <a:lnTo>
                  <a:pt x="1969" y="578"/>
                </a:lnTo>
                <a:lnTo>
                  <a:pt x="1969" y="531"/>
                </a:lnTo>
                <a:lnTo>
                  <a:pt x="2016" y="531"/>
                </a:lnTo>
                <a:lnTo>
                  <a:pt x="2016" y="578"/>
                </a:lnTo>
                <a:close/>
                <a:moveTo>
                  <a:pt x="1941" y="578"/>
                </a:moveTo>
                <a:lnTo>
                  <a:pt x="1893" y="578"/>
                </a:lnTo>
                <a:lnTo>
                  <a:pt x="1893" y="531"/>
                </a:lnTo>
                <a:lnTo>
                  <a:pt x="1941" y="531"/>
                </a:lnTo>
                <a:lnTo>
                  <a:pt x="1941" y="578"/>
                </a:lnTo>
                <a:close/>
                <a:moveTo>
                  <a:pt x="1865" y="578"/>
                </a:moveTo>
                <a:lnTo>
                  <a:pt x="1818" y="578"/>
                </a:lnTo>
                <a:lnTo>
                  <a:pt x="1818" y="531"/>
                </a:lnTo>
                <a:lnTo>
                  <a:pt x="1865" y="531"/>
                </a:lnTo>
                <a:lnTo>
                  <a:pt x="1865" y="578"/>
                </a:lnTo>
                <a:close/>
                <a:moveTo>
                  <a:pt x="1789" y="578"/>
                </a:moveTo>
                <a:lnTo>
                  <a:pt x="1742" y="578"/>
                </a:lnTo>
                <a:lnTo>
                  <a:pt x="1742" y="531"/>
                </a:lnTo>
                <a:lnTo>
                  <a:pt x="1789" y="531"/>
                </a:lnTo>
                <a:lnTo>
                  <a:pt x="1789" y="578"/>
                </a:lnTo>
                <a:close/>
                <a:moveTo>
                  <a:pt x="1638" y="578"/>
                </a:moveTo>
                <a:lnTo>
                  <a:pt x="1591" y="578"/>
                </a:lnTo>
                <a:lnTo>
                  <a:pt x="1591" y="531"/>
                </a:lnTo>
                <a:lnTo>
                  <a:pt x="1638" y="531"/>
                </a:lnTo>
                <a:lnTo>
                  <a:pt x="1638" y="578"/>
                </a:lnTo>
                <a:close/>
                <a:moveTo>
                  <a:pt x="1562" y="578"/>
                </a:moveTo>
                <a:lnTo>
                  <a:pt x="1515" y="578"/>
                </a:lnTo>
                <a:lnTo>
                  <a:pt x="1515" y="531"/>
                </a:lnTo>
                <a:lnTo>
                  <a:pt x="1562" y="531"/>
                </a:lnTo>
                <a:lnTo>
                  <a:pt x="1562" y="578"/>
                </a:lnTo>
                <a:close/>
                <a:moveTo>
                  <a:pt x="1032" y="578"/>
                </a:moveTo>
                <a:lnTo>
                  <a:pt x="985" y="578"/>
                </a:lnTo>
                <a:lnTo>
                  <a:pt x="985" y="531"/>
                </a:lnTo>
                <a:lnTo>
                  <a:pt x="1032" y="531"/>
                </a:lnTo>
                <a:lnTo>
                  <a:pt x="1032" y="578"/>
                </a:lnTo>
                <a:close/>
                <a:moveTo>
                  <a:pt x="956" y="578"/>
                </a:moveTo>
                <a:lnTo>
                  <a:pt x="909" y="578"/>
                </a:lnTo>
                <a:lnTo>
                  <a:pt x="909" y="531"/>
                </a:lnTo>
                <a:lnTo>
                  <a:pt x="956" y="531"/>
                </a:lnTo>
                <a:lnTo>
                  <a:pt x="956" y="578"/>
                </a:lnTo>
                <a:close/>
                <a:moveTo>
                  <a:pt x="881" y="578"/>
                </a:moveTo>
                <a:lnTo>
                  <a:pt x="833" y="578"/>
                </a:lnTo>
                <a:lnTo>
                  <a:pt x="833" y="531"/>
                </a:lnTo>
                <a:lnTo>
                  <a:pt x="881" y="531"/>
                </a:lnTo>
                <a:lnTo>
                  <a:pt x="881" y="578"/>
                </a:lnTo>
                <a:close/>
                <a:moveTo>
                  <a:pt x="805" y="578"/>
                </a:moveTo>
                <a:lnTo>
                  <a:pt x="758" y="578"/>
                </a:lnTo>
                <a:lnTo>
                  <a:pt x="758" y="531"/>
                </a:lnTo>
                <a:lnTo>
                  <a:pt x="805" y="531"/>
                </a:lnTo>
                <a:lnTo>
                  <a:pt x="805" y="578"/>
                </a:lnTo>
                <a:close/>
                <a:moveTo>
                  <a:pt x="729" y="578"/>
                </a:moveTo>
                <a:lnTo>
                  <a:pt x="682" y="578"/>
                </a:lnTo>
                <a:lnTo>
                  <a:pt x="682" y="531"/>
                </a:lnTo>
                <a:lnTo>
                  <a:pt x="729" y="531"/>
                </a:lnTo>
                <a:lnTo>
                  <a:pt x="729" y="578"/>
                </a:lnTo>
                <a:close/>
                <a:moveTo>
                  <a:pt x="653" y="578"/>
                </a:moveTo>
                <a:lnTo>
                  <a:pt x="606" y="578"/>
                </a:lnTo>
                <a:lnTo>
                  <a:pt x="606" y="531"/>
                </a:lnTo>
                <a:lnTo>
                  <a:pt x="653" y="531"/>
                </a:lnTo>
                <a:lnTo>
                  <a:pt x="653" y="578"/>
                </a:lnTo>
                <a:close/>
                <a:moveTo>
                  <a:pt x="578" y="578"/>
                </a:moveTo>
                <a:lnTo>
                  <a:pt x="530" y="578"/>
                </a:lnTo>
                <a:lnTo>
                  <a:pt x="530" y="531"/>
                </a:lnTo>
                <a:lnTo>
                  <a:pt x="578" y="531"/>
                </a:lnTo>
                <a:lnTo>
                  <a:pt x="578" y="578"/>
                </a:lnTo>
                <a:close/>
                <a:moveTo>
                  <a:pt x="502" y="578"/>
                </a:moveTo>
                <a:lnTo>
                  <a:pt x="455" y="578"/>
                </a:lnTo>
                <a:lnTo>
                  <a:pt x="455" y="531"/>
                </a:lnTo>
                <a:lnTo>
                  <a:pt x="502" y="531"/>
                </a:lnTo>
                <a:lnTo>
                  <a:pt x="502" y="578"/>
                </a:lnTo>
                <a:close/>
                <a:moveTo>
                  <a:pt x="426" y="578"/>
                </a:moveTo>
                <a:lnTo>
                  <a:pt x="379" y="578"/>
                </a:lnTo>
                <a:lnTo>
                  <a:pt x="379" y="531"/>
                </a:lnTo>
                <a:lnTo>
                  <a:pt x="426" y="531"/>
                </a:lnTo>
                <a:lnTo>
                  <a:pt x="426" y="578"/>
                </a:lnTo>
                <a:close/>
                <a:moveTo>
                  <a:pt x="351" y="578"/>
                </a:moveTo>
                <a:lnTo>
                  <a:pt x="303" y="578"/>
                </a:lnTo>
                <a:lnTo>
                  <a:pt x="303" y="531"/>
                </a:lnTo>
                <a:lnTo>
                  <a:pt x="351" y="531"/>
                </a:lnTo>
                <a:lnTo>
                  <a:pt x="351" y="578"/>
                </a:lnTo>
                <a:close/>
                <a:moveTo>
                  <a:pt x="48" y="578"/>
                </a:moveTo>
                <a:lnTo>
                  <a:pt x="0" y="578"/>
                </a:lnTo>
                <a:lnTo>
                  <a:pt x="0" y="531"/>
                </a:lnTo>
                <a:lnTo>
                  <a:pt x="48" y="531"/>
                </a:lnTo>
                <a:lnTo>
                  <a:pt x="48" y="578"/>
                </a:lnTo>
                <a:close/>
                <a:moveTo>
                  <a:pt x="3306" y="502"/>
                </a:moveTo>
                <a:lnTo>
                  <a:pt x="3257" y="502"/>
                </a:lnTo>
                <a:lnTo>
                  <a:pt x="3257" y="455"/>
                </a:lnTo>
                <a:lnTo>
                  <a:pt x="3306" y="455"/>
                </a:lnTo>
                <a:lnTo>
                  <a:pt x="3306" y="502"/>
                </a:lnTo>
                <a:close/>
                <a:moveTo>
                  <a:pt x="3230" y="502"/>
                </a:moveTo>
                <a:lnTo>
                  <a:pt x="3181" y="502"/>
                </a:lnTo>
                <a:lnTo>
                  <a:pt x="3181" y="455"/>
                </a:lnTo>
                <a:lnTo>
                  <a:pt x="3230" y="455"/>
                </a:lnTo>
                <a:lnTo>
                  <a:pt x="3230" y="502"/>
                </a:lnTo>
                <a:close/>
                <a:moveTo>
                  <a:pt x="3155" y="502"/>
                </a:moveTo>
                <a:lnTo>
                  <a:pt x="3105" y="502"/>
                </a:lnTo>
                <a:lnTo>
                  <a:pt x="3105" y="455"/>
                </a:lnTo>
                <a:lnTo>
                  <a:pt x="3155" y="455"/>
                </a:lnTo>
                <a:lnTo>
                  <a:pt x="3155" y="502"/>
                </a:lnTo>
                <a:close/>
                <a:moveTo>
                  <a:pt x="3079" y="502"/>
                </a:moveTo>
                <a:lnTo>
                  <a:pt x="3029" y="502"/>
                </a:lnTo>
                <a:lnTo>
                  <a:pt x="3029" y="455"/>
                </a:lnTo>
                <a:lnTo>
                  <a:pt x="3079" y="455"/>
                </a:lnTo>
                <a:lnTo>
                  <a:pt x="3079" y="502"/>
                </a:lnTo>
                <a:close/>
                <a:moveTo>
                  <a:pt x="3003" y="502"/>
                </a:moveTo>
                <a:lnTo>
                  <a:pt x="2954" y="502"/>
                </a:lnTo>
                <a:lnTo>
                  <a:pt x="2954" y="455"/>
                </a:lnTo>
                <a:lnTo>
                  <a:pt x="3003" y="455"/>
                </a:lnTo>
                <a:lnTo>
                  <a:pt x="3003" y="502"/>
                </a:lnTo>
                <a:close/>
                <a:moveTo>
                  <a:pt x="2928" y="502"/>
                </a:moveTo>
                <a:lnTo>
                  <a:pt x="2878" y="502"/>
                </a:lnTo>
                <a:lnTo>
                  <a:pt x="2878" y="455"/>
                </a:lnTo>
                <a:lnTo>
                  <a:pt x="2928" y="455"/>
                </a:lnTo>
                <a:lnTo>
                  <a:pt x="2928" y="502"/>
                </a:lnTo>
                <a:close/>
                <a:moveTo>
                  <a:pt x="2852" y="502"/>
                </a:moveTo>
                <a:lnTo>
                  <a:pt x="2802" y="502"/>
                </a:lnTo>
                <a:lnTo>
                  <a:pt x="2802" y="455"/>
                </a:lnTo>
                <a:lnTo>
                  <a:pt x="2852" y="455"/>
                </a:lnTo>
                <a:lnTo>
                  <a:pt x="2852" y="502"/>
                </a:lnTo>
                <a:close/>
                <a:moveTo>
                  <a:pt x="2776" y="502"/>
                </a:moveTo>
                <a:lnTo>
                  <a:pt x="2726" y="502"/>
                </a:lnTo>
                <a:lnTo>
                  <a:pt x="2726" y="455"/>
                </a:lnTo>
                <a:lnTo>
                  <a:pt x="2776" y="455"/>
                </a:lnTo>
                <a:lnTo>
                  <a:pt x="2776" y="502"/>
                </a:lnTo>
                <a:close/>
                <a:moveTo>
                  <a:pt x="2700" y="502"/>
                </a:moveTo>
                <a:lnTo>
                  <a:pt x="2651" y="502"/>
                </a:lnTo>
                <a:lnTo>
                  <a:pt x="2651" y="455"/>
                </a:lnTo>
                <a:lnTo>
                  <a:pt x="2700" y="455"/>
                </a:lnTo>
                <a:lnTo>
                  <a:pt x="2700" y="502"/>
                </a:lnTo>
                <a:close/>
                <a:moveTo>
                  <a:pt x="2622" y="502"/>
                </a:moveTo>
                <a:lnTo>
                  <a:pt x="2575" y="502"/>
                </a:lnTo>
                <a:lnTo>
                  <a:pt x="2575" y="455"/>
                </a:lnTo>
                <a:lnTo>
                  <a:pt x="2622" y="455"/>
                </a:lnTo>
                <a:lnTo>
                  <a:pt x="2622" y="502"/>
                </a:lnTo>
                <a:close/>
                <a:moveTo>
                  <a:pt x="2547" y="502"/>
                </a:moveTo>
                <a:lnTo>
                  <a:pt x="2499" y="502"/>
                </a:lnTo>
                <a:lnTo>
                  <a:pt x="2499" y="455"/>
                </a:lnTo>
                <a:lnTo>
                  <a:pt x="2547" y="455"/>
                </a:lnTo>
                <a:lnTo>
                  <a:pt x="2547" y="502"/>
                </a:lnTo>
                <a:close/>
                <a:moveTo>
                  <a:pt x="2471" y="502"/>
                </a:moveTo>
                <a:lnTo>
                  <a:pt x="2424" y="502"/>
                </a:lnTo>
                <a:lnTo>
                  <a:pt x="2424" y="455"/>
                </a:lnTo>
                <a:lnTo>
                  <a:pt x="2471" y="455"/>
                </a:lnTo>
                <a:lnTo>
                  <a:pt x="2471" y="502"/>
                </a:lnTo>
                <a:close/>
                <a:moveTo>
                  <a:pt x="2395" y="502"/>
                </a:moveTo>
                <a:lnTo>
                  <a:pt x="2348" y="502"/>
                </a:lnTo>
                <a:lnTo>
                  <a:pt x="2348" y="455"/>
                </a:lnTo>
                <a:lnTo>
                  <a:pt x="2395" y="455"/>
                </a:lnTo>
                <a:lnTo>
                  <a:pt x="2395" y="502"/>
                </a:lnTo>
                <a:close/>
                <a:moveTo>
                  <a:pt x="2319" y="502"/>
                </a:moveTo>
                <a:lnTo>
                  <a:pt x="2272" y="502"/>
                </a:lnTo>
                <a:lnTo>
                  <a:pt x="2272" y="455"/>
                </a:lnTo>
                <a:lnTo>
                  <a:pt x="2319" y="455"/>
                </a:lnTo>
                <a:lnTo>
                  <a:pt x="2319" y="502"/>
                </a:lnTo>
                <a:close/>
                <a:moveTo>
                  <a:pt x="2244" y="502"/>
                </a:moveTo>
                <a:lnTo>
                  <a:pt x="2196" y="502"/>
                </a:lnTo>
                <a:lnTo>
                  <a:pt x="2196" y="455"/>
                </a:lnTo>
                <a:lnTo>
                  <a:pt x="2244" y="455"/>
                </a:lnTo>
                <a:lnTo>
                  <a:pt x="2244" y="502"/>
                </a:lnTo>
                <a:close/>
                <a:moveTo>
                  <a:pt x="2168" y="502"/>
                </a:moveTo>
                <a:lnTo>
                  <a:pt x="2121" y="502"/>
                </a:lnTo>
                <a:lnTo>
                  <a:pt x="2121" y="455"/>
                </a:lnTo>
                <a:lnTo>
                  <a:pt x="2168" y="455"/>
                </a:lnTo>
                <a:lnTo>
                  <a:pt x="2168" y="502"/>
                </a:lnTo>
                <a:close/>
                <a:moveTo>
                  <a:pt x="2092" y="502"/>
                </a:moveTo>
                <a:lnTo>
                  <a:pt x="2045" y="502"/>
                </a:lnTo>
                <a:lnTo>
                  <a:pt x="2045" y="455"/>
                </a:lnTo>
                <a:lnTo>
                  <a:pt x="2092" y="455"/>
                </a:lnTo>
                <a:lnTo>
                  <a:pt x="2092" y="502"/>
                </a:lnTo>
                <a:close/>
                <a:moveTo>
                  <a:pt x="2016" y="502"/>
                </a:moveTo>
                <a:lnTo>
                  <a:pt x="1969" y="502"/>
                </a:lnTo>
                <a:lnTo>
                  <a:pt x="1969" y="455"/>
                </a:lnTo>
                <a:lnTo>
                  <a:pt x="2016" y="455"/>
                </a:lnTo>
                <a:lnTo>
                  <a:pt x="2016" y="502"/>
                </a:lnTo>
                <a:close/>
                <a:moveTo>
                  <a:pt x="1941" y="502"/>
                </a:moveTo>
                <a:lnTo>
                  <a:pt x="1893" y="502"/>
                </a:lnTo>
                <a:lnTo>
                  <a:pt x="1893" y="455"/>
                </a:lnTo>
                <a:lnTo>
                  <a:pt x="1941" y="455"/>
                </a:lnTo>
                <a:lnTo>
                  <a:pt x="1941" y="502"/>
                </a:lnTo>
                <a:close/>
                <a:moveTo>
                  <a:pt x="1789" y="502"/>
                </a:moveTo>
                <a:lnTo>
                  <a:pt x="1742" y="502"/>
                </a:lnTo>
                <a:lnTo>
                  <a:pt x="1742" y="455"/>
                </a:lnTo>
                <a:lnTo>
                  <a:pt x="1789" y="455"/>
                </a:lnTo>
                <a:lnTo>
                  <a:pt x="1789" y="502"/>
                </a:lnTo>
                <a:close/>
                <a:moveTo>
                  <a:pt x="1714" y="502"/>
                </a:moveTo>
                <a:lnTo>
                  <a:pt x="1666" y="502"/>
                </a:lnTo>
                <a:lnTo>
                  <a:pt x="1666" y="455"/>
                </a:lnTo>
                <a:lnTo>
                  <a:pt x="1714" y="455"/>
                </a:lnTo>
                <a:lnTo>
                  <a:pt x="1714" y="502"/>
                </a:lnTo>
                <a:close/>
                <a:moveTo>
                  <a:pt x="1562" y="502"/>
                </a:moveTo>
                <a:lnTo>
                  <a:pt x="1515" y="502"/>
                </a:lnTo>
                <a:lnTo>
                  <a:pt x="1515" y="455"/>
                </a:lnTo>
                <a:lnTo>
                  <a:pt x="1562" y="455"/>
                </a:lnTo>
                <a:lnTo>
                  <a:pt x="1562" y="502"/>
                </a:lnTo>
                <a:close/>
                <a:moveTo>
                  <a:pt x="1184" y="502"/>
                </a:moveTo>
                <a:lnTo>
                  <a:pt x="1136" y="502"/>
                </a:lnTo>
                <a:lnTo>
                  <a:pt x="1136" y="455"/>
                </a:lnTo>
                <a:lnTo>
                  <a:pt x="1184" y="455"/>
                </a:lnTo>
                <a:lnTo>
                  <a:pt x="1184" y="502"/>
                </a:lnTo>
                <a:close/>
                <a:moveTo>
                  <a:pt x="956" y="502"/>
                </a:moveTo>
                <a:lnTo>
                  <a:pt x="909" y="502"/>
                </a:lnTo>
                <a:lnTo>
                  <a:pt x="909" y="455"/>
                </a:lnTo>
                <a:lnTo>
                  <a:pt x="956" y="455"/>
                </a:lnTo>
                <a:lnTo>
                  <a:pt x="956" y="502"/>
                </a:lnTo>
                <a:close/>
                <a:moveTo>
                  <a:pt x="881" y="502"/>
                </a:moveTo>
                <a:lnTo>
                  <a:pt x="833" y="502"/>
                </a:lnTo>
                <a:lnTo>
                  <a:pt x="833" y="455"/>
                </a:lnTo>
                <a:lnTo>
                  <a:pt x="881" y="455"/>
                </a:lnTo>
                <a:lnTo>
                  <a:pt x="881" y="502"/>
                </a:lnTo>
                <a:close/>
                <a:moveTo>
                  <a:pt x="729" y="502"/>
                </a:moveTo>
                <a:lnTo>
                  <a:pt x="682" y="502"/>
                </a:lnTo>
                <a:lnTo>
                  <a:pt x="682" y="455"/>
                </a:lnTo>
                <a:lnTo>
                  <a:pt x="729" y="455"/>
                </a:lnTo>
                <a:lnTo>
                  <a:pt x="729" y="502"/>
                </a:lnTo>
                <a:close/>
                <a:moveTo>
                  <a:pt x="653" y="502"/>
                </a:moveTo>
                <a:lnTo>
                  <a:pt x="606" y="502"/>
                </a:lnTo>
                <a:lnTo>
                  <a:pt x="606" y="455"/>
                </a:lnTo>
                <a:lnTo>
                  <a:pt x="653" y="455"/>
                </a:lnTo>
                <a:lnTo>
                  <a:pt x="653" y="502"/>
                </a:lnTo>
                <a:close/>
                <a:moveTo>
                  <a:pt x="578" y="502"/>
                </a:moveTo>
                <a:lnTo>
                  <a:pt x="530" y="502"/>
                </a:lnTo>
                <a:lnTo>
                  <a:pt x="530" y="455"/>
                </a:lnTo>
                <a:lnTo>
                  <a:pt x="578" y="455"/>
                </a:lnTo>
                <a:lnTo>
                  <a:pt x="578" y="502"/>
                </a:lnTo>
                <a:close/>
                <a:moveTo>
                  <a:pt x="502" y="502"/>
                </a:moveTo>
                <a:lnTo>
                  <a:pt x="455" y="502"/>
                </a:lnTo>
                <a:lnTo>
                  <a:pt x="455" y="455"/>
                </a:lnTo>
                <a:lnTo>
                  <a:pt x="502" y="455"/>
                </a:lnTo>
                <a:lnTo>
                  <a:pt x="502" y="502"/>
                </a:lnTo>
                <a:close/>
                <a:moveTo>
                  <a:pt x="426" y="502"/>
                </a:moveTo>
                <a:lnTo>
                  <a:pt x="379" y="502"/>
                </a:lnTo>
                <a:lnTo>
                  <a:pt x="379" y="455"/>
                </a:lnTo>
                <a:lnTo>
                  <a:pt x="426" y="455"/>
                </a:lnTo>
                <a:lnTo>
                  <a:pt x="426" y="502"/>
                </a:lnTo>
                <a:close/>
                <a:moveTo>
                  <a:pt x="351" y="502"/>
                </a:moveTo>
                <a:lnTo>
                  <a:pt x="303" y="502"/>
                </a:lnTo>
                <a:lnTo>
                  <a:pt x="303" y="455"/>
                </a:lnTo>
                <a:lnTo>
                  <a:pt x="351" y="455"/>
                </a:lnTo>
                <a:lnTo>
                  <a:pt x="351" y="502"/>
                </a:lnTo>
                <a:close/>
                <a:moveTo>
                  <a:pt x="275" y="502"/>
                </a:moveTo>
                <a:lnTo>
                  <a:pt x="227" y="502"/>
                </a:lnTo>
                <a:lnTo>
                  <a:pt x="227" y="455"/>
                </a:lnTo>
                <a:lnTo>
                  <a:pt x="275" y="455"/>
                </a:lnTo>
                <a:lnTo>
                  <a:pt x="275" y="502"/>
                </a:lnTo>
                <a:close/>
                <a:moveTo>
                  <a:pt x="123" y="502"/>
                </a:moveTo>
                <a:lnTo>
                  <a:pt x="76" y="502"/>
                </a:lnTo>
                <a:lnTo>
                  <a:pt x="76" y="455"/>
                </a:lnTo>
                <a:lnTo>
                  <a:pt x="123" y="455"/>
                </a:lnTo>
                <a:lnTo>
                  <a:pt x="123" y="502"/>
                </a:lnTo>
                <a:close/>
                <a:moveTo>
                  <a:pt x="3458" y="426"/>
                </a:moveTo>
                <a:lnTo>
                  <a:pt x="3408" y="426"/>
                </a:lnTo>
                <a:lnTo>
                  <a:pt x="3408" y="379"/>
                </a:lnTo>
                <a:lnTo>
                  <a:pt x="3458" y="379"/>
                </a:lnTo>
                <a:lnTo>
                  <a:pt x="3458" y="426"/>
                </a:lnTo>
                <a:close/>
                <a:moveTo>
                  <a:pt x="3382" y="426"/>
                </a:moveTo>
                <a:lnTo>
                  <a:pt x="3332" y="426"/>
                </a:lnTo>
                <a:lnTo>
                  <a:pt x="3332" y="379"/>
                </a:lnTo>
                <a:lnTo>
                  <a:pt x="3382" y="379"/>
                </a:lnTo>
                <a:lnTo>
                  <a:pt x="3382" y="426"/>
                </a:lnTo>
                <a:close/>
                <a:moveTo>
                  <a:pt x="3306" y="426"/>
                </a:moveTo>
                <a:lnTo>
                  <a:pt x="3257" y="426"/>
                </a:lnTo>
                <a:lnTo>
                  <a:pt x="3257" y="379"/>
                </a:lnTo>
                <a:lnTo>
                  <a:pt x="3306" y="379"/>
                </a:lnTo>
                <a:lnTo>
                  <a:pt x="3306" y="426"/>
                </a:lnTo>
                <a:close/>
                <a:moveTo>
                  <a:pt x="3230" y="426"/>
                </a:moveTo>
                <a:lnTo>
                  <a:pt x="3181" y="426"/>
                </a:lnTo>
                <a:lnTo>
                  <a:pt x="3181" y="379"/>
                </a:lnTo>
                <a:lnTo>
                  <a:pt x="3230" y="379"/>
                </a:lnTo>
                <a:lnTo>
                  <a:pt x="3230" y="426"/>
                </a:lnTo>
                <a:close/>
                <a:moveTo>
                  <a:pt x="3155" y="426"/>
                </a:moveTo>
                <a:lnTo>
                  <a:pt x="3105" y="426"/>
                </a:lnTo>
                <a:lnTo>
                  <a:pt x="3105" y="379"/>
                </a:lnTo>
                <a:lnTo>
                  <a:pt x="3155" y="379"/>
                </a:lnTo>
                <a:lnTo>
                  <a:pt x="3155" y="426"/>
                </a:lnTo>
                <a:close/>
                <a:moveTo>
                  <a:pt x="3079" y="426"/>
                </a:moveTo>
                <a:lnTo>
                  <a:pt x="3029" y="426"/>
                </a:lnTo>
                <a:lnTo>
                  <a:pt x="3029" y="379"/>
                </a:lnTo>
                <a:lnTo>
                  <a:pt x="3079" y="379"/>
                </a:lnTo>
                <a:lnTo>
                  <a:pt x="3079" y="426"/>
                </a:lnTo>
                <a:close/>
                <a:moveTo>
                  <a:pt x="3003" y="426"/>
                </a:moveTo>
                <a:lnTo>
                  <a:pt x="2954" y="426"/>
                </a:lnTo>
                <a:lnTo>
                  <a:pt x="2954" y="379"/>
                </a:lnTo>
                <a:lnTo>
                  <a:pt x="3003" y="379"/>
                </a:lnTo>
                <a:lnTo>
                  <a:pt x="3003" y="426"/>
                </a:lnTo>
                <a:close/>
                <a:moveTo>
                  <a:pt x="2928" y="426"/>
                </a:moveTo>
                <a:lnTo>
                  <a:pt x="2878" y="426"/>
                </a:lnTo>
                <a:lnTo>
                  <a:pt x="2878" y="379"/>
                </a:lnTo>
                <a:lnTo>
                  <a:pt x="2928" y="379"/>
                </a:lnTo>
                <a:lnTo>
                  <a:pt x="2928" y="426"/>
                </a:lnTo>
                <a:close/>
                <a:moveTo>
                  <a:pt x="2852" y="426"/>
                </a:moveTo>
                <a:lnTo>
                  <a:pt x="2802" y="426"/>
                </a:lnTo>
                <a:lnTo>
                  <a:pt x="2802" y="379"/>
                </a:lnTo>
                <a:lnTo>
                  <a:pt x="2852" y="379"/>
                </a:lnTo>
                <a:lnTo>
                  <a:pt x="2852" y="426"/>
                </a:lnTo>
                <a:close/>
                <a:moveTo>
                  <a:pt x="2776" y="426"/>
                </a:moveTo>
                <a:lnTo>
                  <a:pt x="2726" y="426"/>
                </a:lnTo>
                <a:lnTo>
                  <a:pt x="2726" y="379"/>
                </a:lnTo>
                <a:lnTo>
                  <a:pt x="2776" y="379"/>
                </a:lnTo>
                <a:lnTo>
                  <a:pt x="2776" y="426"/>
                </a:lnTo>
                <a:close/>
                <a:moveTo>
                  <a:pt x="2700" y="426"/>
                </a:moveTo>
                <a:lnTo>
                  <a:pt x="2651" y="426"/>
                </a:lnTo>
                <a:lnTo>
                  <a:pt x="2651" y="379"/>
                </a:lnTo>
                <a:lnTo>
                  <a:pt x="2700" y="379"/>
                </a:lnTo>
                <a:lnTo>
                  <a:pt x="2700" y="426"/>
                </a:lnTo>
                <a:close/>
                <a:moveTo>
                  <a:pt x="2622" y="426"/>
                </a:moveTo>
                <a:lnTo>
                  <a:pt x="2575" y="426"/>
                </a:lnTo>
                <a:lnTo>
                  <a:pt x="2575" y="379"/>
                </a:lnTo>
                <a:lnTo>
                  <a:pt x="2622" y="379"/>
                </a:lnTo>
                <a:lnTo>
                  <a:pt x="2622" y="426"/>
                </a:lnTo>
                <a:close/>
                <a:moveTo>
                  <a:pt x="2547" y="426"/>
                </a:moveTo>
                <a:lnTo>
                  <a:pt x="2499" y="426"/>
                </a:lnTo>
                <a:lnTo>
                  <a:pt x="2499" y="379"/>
                </a:lnTo>
                <a:lnTo>
                  <a:pt x="2547" y="379"/>
                </a:lnTo>
                <a:lnTo>
                  <a:pt x="2547" y="426"/>
                </a:lnTo>
                <a:close/>
                <a:moveTo>
                  <a:pt x="2471" y="426"/>
                </a:moveTo>
                <a:lnTo>
                  <a:pt x="2424" y="426"/>
                </a:lnTo>
                <a:lnTo>
                  <a:pt x="2424" y="379"/>
                </a:lnTo>
                <a:lnTo>
                  <a:pt x="2471" y="379"/>
                </a:lnTo>
                <a:lnTo>
                  <a:pt x="2471" y="426"/>
                </a:lnTo>
                <a:close/>
                <a:moveTo>
                  <a:pt x="2395" y="426"/>
                </a:moveTo>
                <a:lnTo>
                  <a:pt x="2348" y="426"/>
                </a:lnTo>
                <a:lnTo>
                  <a:pt x="2348" y="379"/>
                </a:lnTo>
                <a:lnTo>
                  <a:pt x="2395" y="379"/>
                </a:lnTo>
                <a:lnTo>
                  <a:pt x="2395" y="426"/>
                </a:lnTo>
                <a:close/>
                <a:moveTo>
                  <a:pt x="2319" y="426"/>
                </a:moveTo>
                <a:lnTo>
                  <a:pt x="2272" y="426"/>
                </a:lnTo>
                <a:lnTo>
                  <a:pt x="2272" y="379"/>
                </a:lnTo>
                <a:lnTo>
                  <a:pt x="2319" y="379"/>
                </a:lnTo>
                <a:lnTo>
                  <a:pt x="2319" y="426"/>
                </a:lnTo>
                <a:close/>
                <a:moveTo>
                  <a:pt x="2244" y="426"/>
                </a:moveTo>
                <a:lnTo>
                  <a:pt x="2196" y="426"/>
                </a:lnTo>
                <a:lnTo>
                  <a:pt x="2196" y="379"/>
                </a:lnTo>
                <a:lnTo>
                  <a:pt x="2244" y="379"/>
                </a:lnTo>
                <a:lnTo>
                  <a:pt x="2244" y="426"/>
                </a:lnTo>
                <a:close/>
                <a:moveTo>
                  <a:pt x="2168" y="426"/>
                </a:moveTo>
                <a:lnTo>
                  <a:pt x="2121" y="426"/>
                </a:lnTo>
                <a:lnTo>
                  <a:pt x="2121" y="379"/>
                </a:lnTo>
                <a:lnTo>
                  <a:pt x="2168" y="379"/>
                </a:lnTo>
                <a:lnTo>
                  <a:pt x="2168" y="426"/>
                </a:lnTo>
                <a:close/>
                <a:moveTo>
                  <a:pt x="2092" y="426"/>
                </a:moveTo>
                <a:lnTo>
                  <a:pt x="2045" y="426"/>
                </a:lnTo>
                <a:lnTo>
                  <a:pt x="2045" y="379"/>
                </a:lnTo>
                <a:lnTo>
                  <a:pt x="2092" y="379"/>
                </a:lnTo>
                <a:lnTo>
                  <a:pt x="2092" y="426"/>
                </a:lnTo>
                <a:close/>
                <a:moveTo>
                  <a:pt x="2016" y="426"/>
                </a:moveTo>
                <a:lnTo>
                  <a:pt x="1969" y="426"/>
                </a:lnTo>
                <a:lnTo>
                  <a:pt x="1969" y="379"/>
                </a:lnTo>
                <a:lnTo>
                  <a:pt x="2016" y="379"/>
                </a:lnTo>
                <a:lnTo>
                  <a:pt x="2016" y="426"/>
                </a:lnTo>
                <a:close/>
                <a:moveTo>
                  <a:pt x="1941" y="426"/>
                </a:moveTo>
                <a:lnTo>
                  <a:pt x="1893" y="426"/>
                </a:lnTo>
                <a:lnTo>
                  <a:pt x="1893" y="379"/>
                </a:lnTo>
                <a:lnTo>
                  <a:pt x="1941" y="379"/>
                </a:lnTo>
                <a:lnTo>
                  <a:pt x="1941" y="426"/>
                </a:lnTo>
                <a:close/>
                <a:moveTo>
                  <a:pt x="1865" y="426"/>
                </a:moveTo>
                <a:lnTo>
                  <a:pt x="1818" y="426"/>
                </a:lnTo>
                <a:lnTo>
                  <a:pt x="1818" y="379"/>
                </a:lnTo>
                <a:lnTo>
                  <a:pt x="1865" y="379"/>
                </a:lnTo>
                <a:lnTo>
                  <a:pt x="1865" y="426"/>
                </a:lnTo>
                <a:close/>
                <a:moveTo>
                  <a:pt x="1789" y="426"/>
                </a:moveTo>
                <a:lnTo>
                  <a:pt x="1742" y="426"/>
                </a:lnTo>
                <a:lnTo>
                  <a:pt x="1742" y="379"/>
                </a:lnTo>
                <a:lnTo>
                  <a:pt x="1789" y="379"/>
                </a:lnTo>
                <a:lnTo>
                  <a:pt x="1789" y="426"/>
                </a:lnTo>
                <a:close/>
                <a:moveTo>
                  <a:pt x="1486" y="426"/>
                </a:moveTo>
                <a:lnTo>
                  <a:pt x="1439" y="426"/>
                </a:lnTo>
                <a:lnTo>
                  <a:pt x="1439" y="379"/>
                </a:lnTo>
                <a:lnTo>
                  <a:pt x="1486" y="379"/>
                </a:lnTo>
                <a:lnTo>
                  <a:pt x="1486" y="426"/>
                </a:lnTo>
                <a:close/>
                <a:moveTo>
                  <a:pt x="1411" y="426"/>
                </a:moveTo>
                <a:lnTo>
                  <a:pt x="1363" y="426"/>
                </a:lnTo>
                <a:lnTo>
                  <a:pt x="1363" y="379"/>
                </a:lnTo>
                <a:lnTo>
                  <a:pt x="1411" y="379"/>
                </a:lnTo>
                <a:lnTo>
                  <a:pt x="1411" y="426"/>
                </a:lnTo>
                <a:close/>
                <a:moveTo>
                  <a:pt x="1259" y="426"/>
                </a:moveTo>
                <a:lnTo>
                  <a:pt x="1212" y="426"/>
                </a:lnTo>
                <a:lnTo>
                  <a:pt x="1212" y="379"/>
                </a:lnTo>
                <a:lnTo>
                  <a:pt x="1259" y="379"/>
                </a:lnTo>
                <a:lnTo>
                  <a:pt x="1259" y="426"/>
                </a:lnTo>
                <a:close/>
                <a:moveTo>
                  <a:pt x="1184" y="426"/>
                </a:moveTo>
                <a:lnTo>
                  <a:pt x="1136" y="426"/>
                </a:lnTo>
                <a:lnTo>
                  <a:pt x="1136" y="379"/>
                </a:lnTo>
                <a:lnTo>
                  <a:pt x="1184" y="379"/>
                </a:lnTo>
                <a:lnTo>
                  <a:pt x="1184" y="426"/>
                </a:lnTo>
                <a:close/>
                <a:moveTo>
                  <a:pt x="956" y="426"/>
                </a:moveTo>
                <a:lnTo>
                  <a:pt x="909" y="426"/>
                </a:lnTo>
                <a:lnTo>
                  <a:pt x="909" y="379"/>
                </a:lnTo>
                <a:lnTo>
                  <a:pt x="956" y="379"/>
                </a:lnTo>
                <a:lnTo>
                  <a:pt x="956" y="426"/>
                </a:lnTo>
                <a:close/>
                <a:moveTo>
                  <a:pt x="881" y="426"/>
                </a:moveTo>
                <a:lnTo>
                  <a:pt x="833" y="426"/>
                </a:lnTo>
                <a:lnTo>
                  <a:pt x="833" y="379"/>
                </a:lnTo>
                <a:lnTo>
                  <a:pt x="881" y="379"/>
                </a:lnTo>
                <a:lnTo>
                  <a:pt x="881" y="426"/>
                </a:lnTo>
                <a:close/>
                <a:moveTo>
                  <a:pt x="805" y="426"/>
                </a:moveTo>
                <a:lnTo>
                  <a:pt x="758" y="426"/>
                </a:lnTo>
                <a:lnTo>
                  <a:pt x="758" y="379"/>
                </a:lnTo>
                <a:lnTo>
                  <a:pt x="805" y="379"/>
                </a:lnTo>
                <a:lnTo>
                  <a:pt x="805" y="426"/>
                </a:lnTo>
                <a:close/>
                <a:moveTo>
                  <a:pt x="729" y="426"/>
                </a:moveTo>
                <a:lnTo>
                  <a:pt x="682" y="426"/>
                </a:lnTo>
                <a:lnTo>
                  <a:pt x="682" y="379"/>
                </a:lnTo>
                <a:lnTo>
                  <a:pt x="729" y="379"/>
                </a:lnTo>
                <a:lnTo>
                  <a:pt x="729" y="426"/>
                </a:lnTo>
                <a:close/>
                <a:moveTo>
                  <a:pt x="653" y="426"/>
                </a:moveTo>
                <a:lnTo>
                  <a:pt x="606" y="426"/>
                </a:lnTo>
                <a:lnTo>
                  <a:pt x="606" y="379"/>
                </a:lnTo>
                <a:lnTo>
                  <a:pt x="653" y="379"/>
                </a:lnTo>
                <a:lnTo>
                  <a:pt x="653" y="426"/>
                </a:lnTo>
                <a:close/>
                <a:moveTo>
                  <a:pt x="578" y="426"/>
                </a:moveTo>
                <a:lnTo>
                  <a:pt x="530" y="426"/>
                </a:lnTo>
                <a:lnTo>
                  <a:pt x="530" y="379"/>
                </a:lnTo>
                <a:lnTo>
                  <a:pt x="578" y="379"/>
                </a:lnTo>
                <a:lnTo>
                  <a:pt x="578" y="426"/>
                </a:lnTo>
                <a:close/>
                <a:moveTo>
                  <a:pt x="502" y="426"/>
                </a:moveTo>
                <a:lnTo>
                  <a:pt x="455" y="426"/>
                </a:lnTo>
                <a:lnTo>
                  <a:pt x="455" y="379"/>
                </a:lnTo>
                <a:lnTo>
                  <a:pt x="502" y="379"/>
                </a:lnTo>
                <a:lnTo>
                  <a:pt x="502" y="426"/>
                </a:lnTo>
                <a:close/>
                <a:moveTo>
                  <a:pt x="426" y="426"/>
                </a:moveTo>
                <a:lnTo>
                  <a:pt x="379" y="426"/>
                </a:lnTo>
                <a:lnTo>
                  <a:pt x="379" y="379"/>
                </a:lnTo>
                <a:lnTo>
                  <a:pt x="426" y="379"/>
                </a:lnTo>
                <a:lnTo>
                  <a:pt x="426" y="426"/>
                </a:lnTo>
                <a:close/>
                <a:moveTo>
                  <a:pt x="351" y="426"/>
                </a:moveTo>
                <a:lnTo>
                  <a:pt x="303" y="426"/>
                </a:lnTo>
                <a:lnTo>
                  <a:pt x="303" y="379"/>
                </a:lnTo>
                <a:lnTo>
                  <a:pt x="351" y="379"/>
                </a:lnTo>
                <a:lnTo>
                  <a:pt x="351" y="426"/>
                </a:lnTo>
                <a:close/>
                <a:moveTo>
                  <a:pt x="275" y="426"/>
                </a:moveTo>
                <a:lnTo>
                  <a:pt x="227" y="426"/>
                </a:lnTo>
                <a:lnTo>
                  <a:pt x="227" y="379"/>
                </a:lnTo>
                <a:lnTo>
                  <a:pt x="275" y="379"/>
                </a:lnTo>
                <a:lnTo>
                  <a:pt x="275" y="426"/>
                </a:lnTo>
                <a:close/>
                <a:moveTo>
                  <a:pt x="199" y="426"/>
                </a:moveTo>
                <a:lnTo>
                  <a:pt x="152" y="426"/>
                </a:lnTo>
                <a:lnTo>
                  <a:pt x="152" y="379"/>
                </a:lnTo>
                <a:lnTo>
                  <a:pt x="199" y="379"/>
                </a:lnTo>
                <a:lnTo>
                  <a:pt x="199" y="426"/>
                </a:lnTo>
                <a:close/>
                <a:moveTo>
                  <a:pt x="123" y="426"/>
                </a:moveTo>
                <a:lnTo>
                  <a:pt x="76" y="426"/>
                </a:lnTo>
                <a:lnTo>
                  <a:pt x="76" y="379"/>
                </a:lnTo>
                <a:lnTo>
                  <a:pt x="123" y="379"/>
                </a:lnTo>
                <a:lnTo>
                  <a:pt x="123" y="426"/>
                </a:lnTo>
                <a:close/>
                <a:moveTo>
                  <a:pt x="48" y="426"/>
                </a:moveTo>
                <a:lnTo>
                  <a:pt x="0" y="426"/>
                </a:lnTo>
                <a:lnTo>
                  <a:pt x="0" y="379"/>
                </a:lnTo>
                <a:lnTo>
                  <a:pt x="48" y="379"/>
                </a:lnTo>
                <a:lnTo>
                  <a:pt x="48" y="426"/>
                </a:lnTo>
                <a:close/>
                <a:moveTo>
                  <a:pt x="3382" y="351"/>
                </a:moveTo>
                <a:lnTo>
                  <a:pt x="3332" y="351"/>
                </a:lnTo>
                <a:lnTo>
                  <a:pt x="3332" y="303"/>
                </a:lnTo>
                <a:lnTo>
                  <a:pt x="3382" y="303"/>
                </a:lnTo>
                <a:lnTo>
                  <a:pt x="3382" y="351"/>
                </a:lnTo>
                <a:close/>
                <a:moveTo>
                  <a:pt x="3306" y="351"/>
                </a:moveTo>
                <a:lnTo>
                  <a:pt x="3257" y="351"/>
                </a:lnTo>
                <a:lnTo>
                  <a:pt x="3257" y="303"/>
                </a:lnTo>
                <a:lnTo>
                  <a:pt x="3306" y="303"/>
                </a:lnTo>
                <a:lnTo>
                  <a:pt x="3306" y="351"/>
                </a:lnTo>
                <a:close/>
                <a:moveTo>
                  <a:pt x="3230" y="351"/>
                </a:moveTo>
                <a:lnTo>
                  <a:pt x="3181" y="351"/>
                </a:lnTo>
                <a:lnTo>
                  <a:pt x="3181" y="303"/>
                </a:lnTo>
                <a:lnTo>
                  <a:pt x="3230" y="303"/>
                </a:lnTo>
                <a:lnTo>
                  <a:pt x="3230" y="351"/>
                </a:lnTo>
                <a:close/>
                <a:moveTo>
                  <a:pt x="3155" y="351"/>
                </a:moveTo>
                <a:lnTo>
                  <a:pt x="3105" y="351"/>
                </a:lnTo>
                <a:lnTo>
                  <a:pt x="3105" y="303"/>
                </a:lnTo>
                <a:lnTo>
                  <a:pt x="3155" y="303"/>
                </a:lnTo>
                <a:lnTo>
                  <a:pt x="3155" y="351"/>
                </a:lnTo>
                <a:close/>
                <a:moveTo>
                  <a:pt x="3079" y="351"/>
                </a:moveTo>
                <a:lnTo>
                  <a:pt x="3029" y="351"/>
                </a:lnTo>
                <a:lnTo>
                  <a:pt x="3029" y="303"/>
                </a:lnTo>
                <a:lnTo>
                  <a:pt x="3079" y="303"/>
                </a:lnTo>
                <a:lnTo>
                  <a:pt x="3079" y="351"/>
                </a:lnTo>
                <a:close/>
                <a:moveTo>
                  <a:pt x="3003" y="351"/>
                </a:moveTo>
                <a:lnTo>
                  <a:pt x="2954" y="351"/>
                </a:lnTo>
                <a:lnTo>
                  <a:pt x="2954" y="303"/>
                </a:lnTo>
                <a:lnTo>
                  <a:pt x="3003" y="303"/>
                </a:lnTo>
                <a:lnTo>
                  <a:pt x="3003" y="351"/>
                </a:lnTo>
                <a:close/>
                <a:moveTo>
                  <a:pt x="2928" y="351"/>
                </a:moveTo>
                <a:lnTo>
                  <a:pt x="2878" y="351"/>
                </a:lnTo>
                <a:lnTo>
                  <a:pt x="2878" y="303"/>
                </a:lnTo>
                <a:lnTo>
                  <a:pt x="2928" y="303"/>
                </a:lnTo>
                <a:lnTo>
                  <a:pt x="2928" y="351"/>
                </a:lnTo>
                <a:close/>
                <a:moveTo>
                  <a:pt x="2852" y="351"/>
                </a:moveTo>
                <a:lnTo>
                  <a:pt x="2802" y="351"/>
                </a:lnTo>
                <a:lnTo>
                  <a:pt x="2802" y="303"/>
                </a:lnTo>
                <a:lnTo>
                  <a:pt x="2852" y="303"/>
                </a:lnTo>
                <a:lnTo>
                  <a:pt x="2852" y="351"/>
                </a:lnTo>
                <a:close/>
                <a:moveTo>
                  <a:pt x="2776" y="351"/>
                </a:moveTo>
                <a:lnTo>
                  <a:pt x="2726" y="351"/>
                </a:lnTo>
                <a:lnTo>
                  <a:pt x="2726" y="303"/>
                </a:lnTo>
                <a:lnTo>
                  <a:pt x="2776" y="303"/>
                </a:lnTo>
                <a:lnTo>
                  <a:pt x="2776" y="351"/>
                </a:lnTo>
                <a:close/>
                <a:moveTo>
                  <a:pt x="2700" y="351"/>
                </a:moveTo>
                <a:lnTo>
                  <a:pt x="2651" y="351"/>
                </a:lnTo>
                <a:lnTo>
                  <a:pt x="2651" y="303"/>
                </a:lnTo>
                <a:lnTo>
                  <a:pt x="2700" y="303"/>
                </a:lnTo>
                <a:lnTo>
                  <a:pt x="2700" y="351"/>
                </a:lnTo>
                <a:close/>
                <a:moveTo>
                  <a:pt x="2622" y="351"/>
                </a:moveTo>
                <a:lnTo>
                  <a:pt x="2575" y="351"/>
                </a:lnTo>
                <a:lnTo>
                  <a:pt x="2575" y="303"/>
                </a:lnTo>
                <a:lnTo>
                  <a:pt x="2622" y="303"/>
                </a:lnTo>
                <a:lnTo>
                  <a:pt x="2622" y="351"/>
                </a:lnTo>
                <a:close/>
                <a:moveTo>
                  <a:pt x="2547" y="351"/>
                </a:moveTo>
                <a:lnTo>
                  <a:pt x="2499" y="351"/>
                </a:lnTo>
                <a:lnTo>
                  <a:pt x="2499" y="303"/>
                </a:lnTo>
                <a:lnTo>
                  <a:pt x="2547" y="303"/>
                </a:lnTo>
                <a:lnTo>
                  <a:pt x="2547" y="351"/>
                </a:lnTo>
                <a:close/>
                <a:moveTo>
                  <a:pt x="2471" y="351"/>
                </a:moveTo>
                <a:lnTo>
                  <a:pt x="2424" y="351"/>
                </a:lnTo>
                <a:lnTo>
                  <a:pt x="2424" y="303"/>
                </a:lnTo>
                <a:lnTo>
                  <a:pt x="2471" y="303"/>
                </a:lnTo>
                <a:lnTo>
                  <a:pt x="2471" y="351"/>
                </a:lnTo>
                <a:close/>
                <a:moveTo>
                  <a:pt x="2395" y="351"/>
                </a:moveTo>
                <a:lnTo>
                  <a:pt x="2348" y="351"/>
                </a:lnTo>
                <a:lnTo>
                  <a:pt x="2348" y="303"/>
                </a:lnTo>
                <a:lnTo>
                  <a:pt x="2395" y="303"/>
                </a:lnTo>
                <a:lnTo>
                  <a:pt x="2395" y="351"/>
                </a:lnTo>
                <a:close/>
                <a:moveTo>
                  <a:pt x="2319" y="351"/>
                </a:moveTo>
                <a:lnTo>
                  <a:pt x="2272" y="351"/>
                </a:lnTo>
                <a:lnTo>
                  <a:pt x="2272" y="303"/>
                </a:lnTo>
                <a:lnTo>
                  <a:pt x="2319" y="303"/>
                </a:lnTo>
                <a:lnTo>
                  <a:pt x="2319" y="351"/>
                </a:lnTo>
                <a:close/>
                <a:moveTo>
                  <a:pt x="2244" y="351"/>
                </a:moveTo>
                <a:lnTo>
                  <a:pt x="2196" y="351"/>
                </a:lnTo>
                <a:lnTo>
                  <a:pt x="2196" y="303"/>
                </a:lnTo>
                <a:lnTo>
                  <a:pt x="2244" y="303"/>
                </a:lnTo>
                <a:lnTo>
                  <a:pt x="2244" y="351"/>
                </a:lnTo>
                <a:close/>
                <a:moveTo>
                  <a:pt x="2168" y="351"/>
                </a:moveTo>
                <a:lnTo>
                  <a:pt x="2121" y="351"/>
                </a:lnTo>
                <a:lnTo>
                  <a:pt x="2121" y="303"/>
                </a:lnTo>
                <a:lnTo>
                  <a:pt x="2168" y="303"/>
                </a:lnTo>
                <a:lnTo>
                  <a:pt x="2168" y="351"/>
                </a:lnTo>
                <a:close/>
                <a:moveTo>
                  <a:pt x="2016" y="351"/>
                </a:moveTo>
                <a:lnTo>
                  <a:pt x="1969" y="351"/>
                </a:lnTo>
                <a:lnTo>
                  <a:pt x="1969" y="303"/>
                </a:lnTo>
                <a:lnTo>
                  <a:pt x="2016" y="303"/>
                </a:lnTo>
                <a:lnTo>
                  <a:pt x="2016" y="351"/>
                </a:lnTo>
                <a:close/>
                <a:moveTo>
                  <a:pt x="1941" y="351"/>
                </a:moveTo>
                <a:lnTo>
                  <a:pt x="1893" y="351"/>
                </a:lnTo>
                <a:lnTo>
                  <a:pt x="1893" y="303"/>
                </a:lnTo>
                <a:lnTo>
                  <a:pt x="1941" y="303"/>
                </a:lnTo>
                <a:lnTo>
                  <a:pt x="1941" y="351"/>
                </a:lnTo>
                <a:close/>
                <a:moveTo>
                  <a:pt x="1865" y="351"/>
                </a:moveTo>
                <a:lnTo>
                  <a:pt x="1818" y="351"/>
                </a:lnTo>
                <a:lnTo>
                  <a:pt x="1818" y="303"/>
                </a:lnTo>
                <a:lnTo>
                  <a:pt x="1865" y="303"/>
                </a:lnTo>
                <a:lnTo>
                  <a:pt x="1865" y="351"/>
                </a:lnTo>
                <a:close/>
                <a:moveTo>
                  <a:pt x="1335" y="351"/>
                </a:moveTo>
                <a:lnTo>
                  <a:pt x="1288" y="351"/>
                </a:lnTo>
                <a:lnTo>
                  <a:pt x="1288" y="303"/>
                </a:lnTo>
                <a:lnTo>
                  <a:pt x="1335" y="303"/>
                </a:lnTo>
                <a:lnTo>
                  <a:pt x="1335" y="351"/>
                </a:lnTo>
                <a:close/>
                <a:moveTo>
                  <a:pt x="1259" y="351"/>
                </a:moveTo>
                <a:lnTo>
                  <a:pt x="1212" y="351"/>
                </a:lnTo>
                <a:lnTo>
                  <a:pt x="1212" y="303"/>
                </a:lnTo>
                <a:lnTo>
                  <a:pt x="1259" y="303"/>
                </a:lnTo>
                <a:lnTo>
                  <a:pt x="1259" y="351"/>
                </a:lnTo>
                <a:close/>
                <a:moveTo>
                  <a:pt x="1184" y="351"/>
                </a:moveTo>
                <a:lnTo>
                  <a:pt x="1136" y="351"/>
                </a:lnTo>
                <a:lnTo>
                  <a:pt x="1136" y="303"/>
                </a:lnTo>
                <a:lnTo>
                  <a:pt x="1184" y="303"/>
                </a:lnTo>
                <a:lnTo>
                  <a:pt x="1184" y="351"/>
                </a:lnTo>
                <a:close/>
                <a:moveTo>
                  <a:pt x="1032" y="351"/>
                </a:moveTo>
                <a:lnTo>
                  <a:pt x="985" y="351"/>
                </a:lnTo>
                <a:lnTo>
                  <a:pt x="985" y="303"/>
                </a:lnTo>
                <a:lnTo>
                  <a:pt x="1032" y="303"/>
                </a:lnTo>
                <a:lnTo>
                  <a:pt x="1032" y="351"/>
                </a:lnTo>
                <a:close/>
                <a:moveTo>
                  <a:pt x="956" y="351"/>
                </a:moveTo>
                <a:lnTo>
                  <a:pt x="909" y="351"/>
                </a:lnTo>
                <a:lnTo>
                  <a:pt x="909" y="303"/>
                </a:lnTo>
                <a:lnTo>
                  <a:pt x="956" y="303"/>
                </a:lnTo>
                <a:lnTo>
                  <a:pt x="956" y="351"/>
                </a:lnTo>
                <a:close/>
                <a:moveTo>
                  <a:pt x="805" y="351"/>
                </a:moveTo>
                <a:lnTo>
                  <a:pt x="758" y="351"/>
                </a:lnTo>
                <a:lnTo>
                  <a:pt x="758" y="303"/>
                </a:lnTo>
                <a:lnTo>
                  <a:pt x="805" y="303"/>
                </a:lnTo>
                <a:lnTo>
                  <a:pt x="805" y="351"/>
                </a:lnTo>
                <a:close/>
                <a:moveTo>
                  <a:pt x="729" y="351"/>
                </a:moveTo>
                <a:lnTo>
                  <a:pt x="682" y="351"/>
                </a:lnTo>
                <a:lnTo>
                  <a:pt x="682" y="303"/>
                </a:lnTo>
                <a:lnTo>
                  <a:pt x="729" y="303"/>
                </a:lnTo>
                <a:lnTo>
                  <a:pt x="729" y="351"/>
                </a:lnTo>
                <a:close/>
                <a:moveTo>
                  <a:pt x="653" y="351"/>
                </a:moveTo>
                <a:lnTo>
                  <a:pt x="606" y="351"/>
                </a:lnTo>
                <a:lnTo>
                  <a:pt x="606" y="303"/>
                </a:lnTo>
                <a:lnTo>
                  <a:pt x="653" y="303"/>
                </a:lnTo>
                <a:lnTo>
                  <a:pt x="653" y="351"/>
                </a:lnTo>
                <a:close/>
                <a:moveTo>
                  <a:pt x="578" y="351"/>
                </a:moveTo>
                <a:lnTo>
                  <a:pt x="530" y="351"/>
                </a:lnTo>
                <a:lnTo>
                  <a:pt x="530" y="303"/>
                </a:lnTo>
                <a:lnTo>
                  <a:pt x="578" y="303"/>
                </a:lnTo>
                <a:lnTo>
                  <a:pt x="578" y="351"/>
                </a:lnTo>
                <a:close/>
                <a:moveTo>
                  <a:pt x="502" y="351"/>
                </a:moveTo>
                <a:lnTo>
                  <a:pt x="455" y="351"/>
                </a:lnTo>
                <a:lnTo>
                  <a:pt x="455" y="303"/>
                </a:lnTo>
                <a:lnTo>
                  <a:pt x="502" y="303"/>
                </a:lnTo>
                <a:lnTo>
                  <a:pt x="502" y="351"/>
                </a:lnTo>
                <a:close/>
                <a:moveTo>
                  <a:pt x="426" y="351"/>
                </a:moveTo>
                <a:lnTo>
                  <a:pt x="379" y="351"/>
                </a:lnTo>
                <a:lnTo>
                  <a:pt x="379" y="303"/>
                </a:lnTo>
                <a:lnTo>
                  <a:pt x="426" y="303"/>
                </a:lnTo>
                <a:lnTo>
                  <a:pt x="426" y="351"/>
                </a:lnTo>
                <a:close/>
                <a:moveTo>
                  <a:pt x="351" y="351"/>
                </a:moveTo>
                <a:lnTo>
                  <a:pt x="303" y="351"/>
                </a:lnTo>
                <a:lnTo>
                  <a:pt x="303" y="303"/>
                </a:lnTo>
                <a:lnTo>
                  <a:pt x="351" y="303"/>
                </a:lnTo>
                <a:lnTo>
                  <a:pt x="351" y="351"/>
                </a:lnTo>
                <a:close/>
                <a:moveTo>
                  <a:pt x="275" y="351"/>
                </a:moveTo>
                <a:lnTo>
                  <a:pt x="227" y="351"/>
                </a:lnTo>
                <a:lnTo>
                  <a:pt x="227" y="303"/>
                </a:lnTo>
                <a:lnTo>
                  <a:pt x="275" y="303"/>
                </a:lnTo>
                <a:lnTo>
                  <a:pt x="275" y="351"/>
                </a:lnTo>
                <a:close/>
                <a:moveTo>
                  <a:pt x="199" y="351"/>
                </a:moveTo>
                <a:lnTo>
                  <a:pt x="152" y="351"/>
                </a:lnTo>
                <a:lnTo>
                  <a:pt x="152" y="303"/>
                </a:lnTo>
                <a:lnTo>
                  <a:pt x="199" y="303"/>
                </a:lnTo>
                <a:lnTo>
                  <a:pt x="199" y="351"/>
                </a:lnTo>
                <a:close/>
                <a:moveTo>
                  <a:pt x="123" y="351"/>
                </a:moveTo>
                <a:lnTo>
                  <a:pt x="76" y="351"/>
                </a:lnTo>
                <a:lnTo>
                  <a:pt x="76" y="303"/>
                </a:lnTo>
                <a:lnTo>
                  <a:pt x="123" y="303"/>
                </a:lnTo>
                <a:lnTo>
                  <a:pt x="123" y="351"/>
                </a:lnTo>
                <a:close/>
                <a:moveTo>
                  <a:pt x="48" y="351"/>
                </a:moveTo>
                <a:lnTo>
                  <a:pt x="0" y="351"/>
                </a:lnTo>
                <a:lnTo>
                  <a:pt x="0" y="303"/>
                </a:lnTo>
                <a:lnTo>
                  <a:pt x="48" y="303"/>
                </a:lnTo>
                <a:lnTo>
                  <a:pt x="48" y="351"/>
                </a:lnTo>
                <a:close/>
                <a:moveTo>
                  <a:pt x="3079" y="275"/>
                </a:moveTo>
                <a:lnTo>
                  <a:pt x="3029" y="275"/>
                </a:lnTo>
                <a:lnTo>
                  <a:pt x="3029" y="228"/>
                </a:lnTo>
                <a:lnTo>
                  <a:pt x="3079" y="228"/>
                </a:lnTo>
                <a:lnTo>
                  <a:pt x="3079" y="275"/>
                </a:lnTo>
                <a:close/>
                <a:moveTo>
                  <a:pt x="3003" y="275"/>
                </a:moveTo>
                <a:lnTo>
                  <a:pt x="2954" y="275"/>
                </a:lnTo>
                <a:lnTo>
                  <a:pt x="2954" y="228"/>
                </a:lnTo>
                <a:lnTo>
                  <a:pt x="3003" y="228"/>
                </a:lnTo>
                <a:lnTo>
                  <a:pt x="3003" y="275"/>
                </a:lnTo>
                <a:close/>
                <a:moveTo>
                  <a:pt x="2852" y="275"/>
                </a:moveTo>
                <a:lnTo>
                  <a:pt x="2802" y="275"/>
                </a:lnTo>
                <a:lnTo>
                  <a:pt x="2802" y="228"/>
                </a:lnTo>
                <a:lnTo>
                  <a:pt x="2852" y="228"/>
                </a:lnTo>
                <a:lnTo>
                  <a:pt x="2852" y="275"/>
                </a:lnTo>
                <a:close/>
                <a:moveTo>
                  <a:pt x="2776" y="275"/>
                </a:moveTo>
                <a:lnTo>
                  <a:pt x="2726" y="275"/>
                </a:lnTo>
                <a:lnTo>
                  <a:pt x="2726" y="228"/>
                </a:lnTo>
                <a:lnTo>
                  <a:pt x="2776" y="228"/>
                </a:lnTo>
                <a:lnTo>
                  <a:pt x="2776" y="275"/>
                </a:lnTo>
                <a:close/>
                <a:moveTo>
                  <a:pt x="2700" y="275"/>
                </a:moveTo>
                <a:lnTo>
                  <a:pt x="2651" y="275"/>
                </a:lnTo>
                <a:lnTo>
                  <a:pt x="2651" y="228"/>
                </a:lnTo>
                <a:lnTo>
                  <a:pt x="2700" y="228"/>
                </a:lnTo>
                <a:lnTo>
                  <a:pt x="2700" y="275"/>
                </a:lnTo>
                <a:close/>
                <a:moveTo>
                  <a:pt x="2622" y="275"/>
                </a:moveTo>
                <a:lnTo>
                  <a:pt x="2575" y="275"/>
                </a:lnTo>
                <a:lnTo>
                  <a:pt x="2575" y="228"/>
                </a:lnTo>
                <a:lnTo>
                  <a:pt x="2622" y="228"/>
                </a:lnTo>
                <a:lnTo>
                  <a:pt x="2622" y="275"/>
                </a:lnTo>
                <a:close/>
                <a:moveTo>
                  <a:pt x="2547" y="275"/>
                </a:moveTo>
                <a:lnTo>
                  <a:pt x="2499" y="275"/>
                </a:lnTo>
                <a:lnTo>
                  <a:pt x="2499" y="228"/>
                </a:lnTo>
                <a:lnTo>
                  <a:pt x="2547" y="228"/>
                </a:lnTo>
                <a:lnTo>
                  <a:pt x="2547" y="275"/>
                </a:lnTo>
                <a:close/>
                <a:moveTo>
                  <a:pt x="2471" y="275"/>
                </a:moveTo>
                <a:lnTo>
                  <a:pt x="2424" y="275"/>
                </a:lnTo>
                <a:lnTo>
                  <a:pt x="2424" y="228"/>
                </a:lnTo>
                <a:lnTo>
                  <a:pt x="2471" y="228"/>
                </a:lnTo>
                <a:lnTo>
                  <a:pt x="2471" y="275"/>
                </a:lnTo>
                <a:close/>
                <a:moveTo>
                  <a:pt x="2395" y="275"/>
                </a:moveTo>
                <a:lnTo>
                  <a:pt x="2348" y="275"/>
                </a:lnTo>
                <a:lnTo>
                  <a:pt x="2348" y="228"/>
                </a:lnTo>
                <a:lnTo>
                  <a:pt x="2395" y="228"/>
                </a:lnTo>
                <a:lnTo>
                  <a:pt x="2395" y="275"/>
                </a:lnTo>
                <a:close/>
                <a:moveTo>
                  <a:pt x="2319" y="275"/>
                </a:moveTo>
                <a:lnTo>
                  <a:pt x="2272" y="275"/>
                </a:lnTo>
                <a:lnTo>
                  <a:pt x="2272" y="228"/>
                </a:lnTo>
                <a:lnTo>
                  <a:pt x="2319" y="228"/>
                </a:lnTo>
                <a:lnTo>
                  <a:pt x="2319" y="275"/>
                </a:lnTo>
                <a:close/>
                <a:moveTo>
                  <a:pt x="2168" y="275"/>
                </a:moveTo>
                <a:lnTo>
                  <a:pt x="2121" y="275"/>
                </a:lnTo>
                <a:lnTo>
                  <a:pt x="2121" y="228"/>
                </a:lnTo>
                <a:lnTo>
                  <a:pt x="2168" y="228"/>
                </a:lnTo>
                <a:lnTo>
                  <a:pt x="2168" y="275"/>
                </a:lnTo>
                <a:close/>
                <a:moveTo>
                  <a:pt x="1411" y="275"/>
                </a:moveTo>
                <a:lnTo>
                  <a:pt x="1363" y="275"/>
                </a:lnTo>
                <a:lnTo>
                  <a:pt x="1363" y="228"/>
                </a:lnTo>
                <a:lnTo>
                  <a:pt x="1411" y="228"/>
                </a:lnTo>
                <a:lnTo>
                  <a:pt x="1411" y="275"/>
                </a:lnTo>
                <a:close/>
                <a:moveTo>
                  <a:pt x="1335" y="275"/>
                </a:moveTo>
                <a:lnTo>
                  <a:pt x="1288" y="275"/>
                </a:lnTo>
                <a:lnTo>
                  <a:pt x="1288" y="228"/>
                </a:lnTo>
                <a:lnTo>
                  <a:pt x="1335" y="228"/>
                </a:lnTo>
                <a:lnTo>
                  <a:pt x="1335" y="275"/>
                </a:lnTo>
                <a:close/>
                <a:moveTo>
                  <a:pt x="1259" y="275"/>
                </a:moveTo>
                <a:lnTo>
                  <a:pt x="1212" y="275"/>
                </a:lnTo>
                <a:lnTo>
                  <a:pt x="1212" y="228"/>
                </a:lnTo>
                <a:lnTo>
                  <a:pt x="1259" y="228"/>
                </a:lnTo>
                <a:lnTo>
                  <a:pt x="1259" y="275"/>
                </a:lnTo>
                <a:close/>
                <a:moveTo>
                  <a:pt x="1184" y="275"/>
                </a:moveTo>
                <a:lnTo>
                  <a:pt x="1136" y="275"/>
                </a:lnTo>
                <a:lnTo>
                  <a:pt x="1136" y="228"/>
                </a:lnTo>
                <a:lnTo>
                  <a:pt x="1184" y="228"/>
                </a:lnTo>
                <a:lnTo>
                  <a:pt x="1184" y="275"/>
                </a:lnTo>
                <a:close/>
                <a:moveTo>
                  <a:pt x="1108" y="275"/>
                </a:moveTo>
                <a:lnTo>
                  <a:pt x="1060" y="275"/>
                </a:lnTo>
                <a:lnTo>
                  <a:pt x="1060" y="228"/>
                </a:lnTo>
                <a:lnTo>
                  <a:pt x="1108" y="228"/>
                </a:lnTo>
                <a:lnTo>
                  <a:pt x="1108" y="275"/>
                </a:lnTo>
                <a:close/>
                <a:moveTo>
                  <a:pt x="881" y="275"/>
                </a:moveTo>
                <a:lnTo>
                  <a:pt x="833" y="275"/>
                </a:lnTo>
                <a:lnTo>
                  <a:pt x="833" y="228"/>
                </a:lnTo>
                <a:lnTo>
                  <a:pt x="881" y="228"/>
                </a:lnTo>
                <a:lnTo>
                  <a:pt x="881" y="275"/>
                </a:lnTo>
                <a:close/>
                <a:moveTo>
                  <a:pt x="805" y="275"/>
                </a:moveTo>
                <a:lnTo>
                  <a:pt x="758" y="275"/>
                </a:lnTo>
                <a:lnTo>
                  <a:pt x="758" y="228"/>
                </a:lnTo>
                <a:lnTo>
                  <a:pt x="805" y="228"/>
                </a:lnTo>
                <a:lnTo>
                  <a:pt x="805" y="275"/>
                </a:lnTo>
                <a:close/>
                <a:moveTo>
                  <a:pt x="729" y="275"/>
                </a:moveTo>
                <a:lnTo>
                  <a:pt x="682" y="275"/>
                </a:lnTo>
                <a:lnTo>
                  <a:pt x="682" y="228"/>
                </a:lnTo>
                <a:lnTo>
                  <a:pt x="729" y="228"/>
                </a:lnTo>
                <a:lnTo>
                  <a:pt x="729" y="275"/>
                </a:lnTo>
                <a:close/>
                <a:moveTo>
                  <a:pt x="578" y="275"/>
                </a:moveTo>
                <a:lnTo>
                  <a:pt x="530" y="275"/>
                </a:lnTo>
                <a:lnTo>
                  <a:pt x="530" y="228"/>
                </a:lnTo>
                <a:lnTo>
                  <a:pt x="578" y="228"/>
                </a:lnTo>
                <a:lnTo>
                  <a:pt x="578" y="275"/>
                </a:lnTo>
                <a:close/>
                <a:moveTo>
                  <a:pt x="502" y="275"/>
                </a:moveTo>
                <a:lnTo>
                  <a:pt x="455" y="275"/>
                </a:lnTo>
                <a:lnTo>
                  <a:pt x="455" y="228"/>
                </a:lnTo>
                <a:lnTo>
                  <a:pt x="502" y="228"/>
                </a:lnTo>
                <a:lnTo>
                  <a:pt x="502" y="275"/>
                </a:lnTo>
                <a:close/>
                <a:moveTo>
                  <a:pt x="426" y="275"/>
                </a:moveTo>
                <a:lnTo>
                  <a:pt x="379" y="275"/>
                </a:lnTo>
                <a:lnTo>
                  <a:pt x="379" y="228"/>
                </a:lnTo>
                <a:lnTo>
                  <a:pt x="426" y="228"/>
                </a:lnTo>
                <a:lnTo>
                  <a:pt x="426" y="275"/>
                </a:lnTo>
                <a:close/>
                <a:moveTo>
                  <a:pt x="123" y="275"/>
                </a:moveTo>
                <a:lnTo>
                  <a:pt x="76" y="275"/>
                </a:lnTo>
                <a:lnTo>
                  <a:pt x="76" y="228"/>
                </a:lnTo>
                <a:lnTo>
                  <a:pt x="123" y="228"/>
                </a:lnTo>
                <a:lnTo>
                  <a:pt x="123" y="275"/>
                </a:lnTo>
                <a:close/>
                <a:moveTo>
                  <a:pt x="3003" y="199"/>
                </a:moveTo>
                <a:lnTo>
                  <a:pt x="2954" y="199"/>
                </a:lnTo>
                <a:lnTo>
                  <a:pt x="2954" y="152"/>
                </a:lnTo>
                <a:lnTo>
                  <a:pt x="3003" y="152"/>
                </a:lnTo>
                <a:lnTo>
                  <a:pt x="3003" y="199"/>
                </a:lnTo>
                <a:close/>
                <a:moveTo>
                  <a:pt x="2700" y="199"/>
                </a:moveTo>
                <a:lnTo>
                  <a:pt x="2651" y="199"/>
                </a:lnTo>
                <a:lnTo>
                  <a:pt x="2651" y="152"/>
                </a:lnTo>
                <a:lnTo>
                  <a:pt x="2700" y="152"/>
                </a:lnTo>
                <a:lnTo>
                  <a:pt x="2700" y="199"/>
                </a:lnTo>
                <a:close/>
                <a:moveTo>
                  <a:pt x="2622" y="199"/>
                </a:moveTo>
                <a:lnTo>
                  <a:pt x="2575" y="199"/>
                </a:lnTo>
                <a:lnTo>
                  <a:pt x="2575" y="152"/>
                </a:lnTo>
                <a:lnTo>
                  <a:pt x="2622" y="152"/>
                </a:lnTo>
                <a:lnTo>
                  <a:pt x="2622" y="199"/>
                </a:lnTo>
                <a:close/>
                <a:moveTo>
                  <a:pt x="2547" y="199"/>
                </a:moveTo>
                <a:lnTo>
                  <a:pt x="2499" y="199"/>
                </a:lnTo>
                <a:lnTo>
                  <a:pt x="2499" y="152"/>
                </a:lnTo>
                <a:lnTo>
                  <a:pt x="2547" y="152"/>
                </a:lnTo>
                <a:lnTo>
                  <a:pt x="2547" y="199"/>
                </a:lnTo>
                <a:close/>
                <a:moveTo>
                  <a:pt x="2244" y="199"/>
                </a:moveTo>
                <a:lnTo>
                  <a:pt x="2196" y="199"/>
                </a:lnTo>
                <a:lnTo>
                  <a:pt x="2196" y="152"/>
                </a:lnTo>
                <a:lnTo>
                  <a:pt x="2244" y="152"/>
                </a:lnTo>
                <a:lnTo>
                  <a:pt x="2244" y="199"/>
                </a:lnTo>
                <a:close/>
                <a:moveTo>
                  <a:pt x="1865" y="199"/>
                </a:moveTo>
                <a:lnTo>
                  <a:pt x="1818" y="199"/>
                </a:lnTo>
                <a:lnTo>
                  <a:pt x="1818" y="152"/>
                </a:lnTo>
                <a:lnTo>
                  <a:pt x="1865" y="152"/>
                </a:lnTo>
                <a:lnTo>
                  <a:pt x="1865" y="199"/>
                </a:lnTo>
                <a:close/>
                <a:moveTo>
                  <a:pt x="1411" y="199"/>
                </a:moveTo>
                <a:lnTo>
                  <a:pt x="1363" y="199"/>
                </a:lnTo>
                <a:lnTo>
                  <a:pt x="1363" y="152"/>
                </a:lnTo>
                <a:lnTo>
                  <a:pt x="1411" y="152"/>
                </a:lnTo>
                <a:lnTo>
                  <a:pt x="1411" y="199"/>
                </a:lnTo>
                <a:close/>
                <a:moveTo>
                  <a:pt x="1335" y="199"/>
                </a:moveTo>
                <a:lnTo>
                  <a:pt x="1288" y="199"/>
                </a:lnTo>
                <a:lnTo>
                  <a:pt x="1288" y="152"/>
                </a:lnTo>
                <a:lnTo>
                  <a:pt x="1335" y="152"/>
                </a:lnTo>
                <a:lnTo>
                  <a:pt x="1335" y="199"/>
                </a:lnTo>
                <a:close/>
                <a:moveTo>
                  <a:pt x="1259" y="199"/>
                </a:moveTo>
                <a:lnTo>
                  <a:pt x="1212" y="199"/>
                </a:lnTo>
                <a:lnTo>
                  <a:pt x="1212" y="152"/>
                </a:lnTo>
                <a:lnTo>
                  <a:pt x="1259" y="152"/>
                </a:lnTo>
                <a:lnTo>
                  <a:pt x="1259" y="199"/>
                </a:lnTo>
                <a:close/>
                <a:moveTo>
                  <a:pt x="1184" y="199"/>
                </a:moveTo>
                <a:lnTo>
                  <a:pt x="1136" y="199"/>
                </a:lnTo>
                <a:lnTo>
                  <a:pt x="1136" y="152"/>
                </a:lnTo>
                <a:lnTo>
                  <a:pt x="1184" y="152"/>
                </a:lnTo>
                <a:lnTo>
                  <a:pt x="1184" y="199"/>
                </a:lnTo>
                <a:close/>
                <a:moveTo>
                  <a:pt x="1108" y="199"/>
                </a:moveTo>
                <a:lnTo>
                  <a:pt x="1060" y="199"/>
                </a:lnTo>
                <a:lnTo>
                  <a:pt x="1060" y="152"/>
                </a:lnTo>
                <a:lnTo>
                  <a:pt x="1108" y="152"/>
                </a:lnTo>
                <a:lnTo>
                  <a:pt x="1108" y="199"/>
                </a:lnTo>
                <a:close/>
                <a:moveTo>
                  <a:pt x="1032" y="199"/>
                </a:moveTo>
                <a:lnTo>
                  <a:pt x="985" y="199"/>
                </a:lnTo>
                <a:lnTo>
                  <a:pt x="985" y="152"/>
                </a:lnTo>
                <a:lnTo>
                  <a:pt x="1032" y="152"/>
                </a:lnTo>
                <a:lnTo>
                  <a:pt x="1032" y="199"/>
                </a:lnTo>
                <a:close/>
                <a:moveTo>
                  <a:pt x="805" y="199"/>
                </a:moveTo>
                <a:lnTo>
                  <a:pt x="758" y="199"/>
                </a:lnTo>
                <a:lnTo>
                  <a:pt x="758" y="152"/>
                </a:lnTo>
                <a:lnTo>
                  <a:pt x="805" y="152"/>
                </a:lnTo>
                <a:lnTo>
                  <a:pt x="805" y="199"/>
                </a:lnTo>
                <a:close/>
                <a:moveTo>
                  <a:pt x="729" y="199"/>
                </a:moveTo>
                <a:lnTo>
                  <a:pt x="682" y="199"/>
                </a:lnTo>
                <a:lnTo>
                  <a:pt x="682" y="152"/>
                </a:lnTo>
                <a:lnTo>
                  <a:pt x="729" y="152"/>
                </a:lnTo>
                <a:lnTo>
                  <a:pt x="729" y="199"/>
                </a:lnTo>
                <a:close/>
                <a:moveTo>
                  <a:pt x="653" y="199"/>
                </a:moveTo>
                <a:lnTo>
                  <a:pt x="606" y="199"/>
                </a:lnTo>
                <a:lnTo>
                  <a:pt x="606" y="152"/>
                </a:lnTo>
                <a:lnTo>
                  <a:pt x="653" y="152"/>
                </a:lnTo>
                <a:lnTo>
                  <a:pt x="653" y="199"/>
                </a:lnTo>
                <a:close/>
                <a:moveTo>
                  <a:pt x="578" y="199"/>
                </a:moveTo>
                <a:lnTo>
                  <a:pt x="530" y="199"/>
                </a:lnTo>
                <a:lnTo>
                  <a:pt x="530" y="152"/>
                </a:lnTo>
                <a:lnTo>
                  <a:pt x="578" y="152"/>
                </a:lnTo>
                <a:lnTo>
                  <a:pt x="578" y="199"/>
                </a:lnTo>
                <a:close/>
                <a:moveTo>
                  <a:pt x="502" y="199"/>
                </a:moveTo>
                <a:lnTo>
                  <a:pt x="455" y="199"/>
                </a:lnTo>
                <a:lnTo>
                  <a:pt x="455" y="152"/>
                </a:lnTo>
                <a:lnTo>
                  <a:pt x="502" y="152"/>
                </a:lnTo>
                <a:lnTo>
                  <a:pt x="502" y="199"/>
                </a:lnTo>
                <a:close/>
                <a:moveTo>
                  <a:pt x="2622" y="123"/>
                </a:moveTo>
                <a:lnTo>
                  <a:pt x="2575" y="123"/>
                </a:lnTo>
                <a:lnTo>
                  <a:pt x="2575" y="76"/>
                </a:lnTo>
                <a:lnTo>
                  <a:pt x="2622" y="76"/>
                </a:lnTo>
                <a:lnTo>
                  <a:pt x="2622" y="123"/>
                </a:lnTo>
                <a:close/>
                <a:moveTo>
                  <a:pt x="1865" y="123"/>
                </a:moveTo>
                <a:lnTo>
                  <a:pt x="1818" y="123"/>
                </a:lnTo>
                <a:lnTo>
                  <a:pt x="1818" y="76"/>
                </a:lnTo>
                <a:lnTo>
                  <a:pt x="1865" y="76"/>
                </a:lnTo>
                <a:lnTo>
                  <a:pt x="1865" y="123"/>
                </a:lnTo>
                <a:close/>
                <a:moveTo>
                  <a:pt x="1789" y="123"/>
                </a:moveTo>
                <a:lnTo>
                  <a:pt x="1742" y="123"/>
                </a:lnTo>
                <a:lnTo>
                  <a:pt x="1742" y="76"/>
                </a:lnTo>
                <a:lnTo>
                  <a:pt x="1789" y="76"/>
                </a:lnTo>
                <a:lnTo>
                  <a:pt x="1789" y="123"/>
                </a:lnTo>
                <a:close/>
                <a:moveTo>
                  <a:pt x="1411" y="123"/>
                </a:moveTo>
                <a:lnTo>
                  <a:pt x="1363" y="123"/>
                </a:lnTo>
                <a:lnTo>
                  <a:pt x="1363" y="76"/>
                </a:lnTo>
                <a:lnTo>
                  <a:pt x="1411" y="76"/>
                </a:lnTo>
                <a:lnTo>
                  <a:pt x="1411" y="123"/>
                </a:lnTo>
                <a:close/>
                <a:moveTo>
                  <a:pt x="1335" y="123"/>
                </a:moveTo>
                <a:lnTo>
                  <a:pt x="1288" y="123"/>
                </a:lnTo>
                <a:lnTo>
                  <a:pt x="1288" y="76"/>
                </a:lnTo>
                <a:lnTo>
                  <a:pt x="1335" y="76"/>
                </a:lnTo>
                <a:lnTo>
                  <a:pt x="1335" y="123"/>
                </a:lnTo>
                <a:close/>
                <a:moveTo>
                  <a:pt x="1259" y="123"/>
                </a:moveTo>
                <a:lnTo>
                  <a:pt x="1212" y="123"/>
                </a:lnTo>
                <a:lnTo>
                  <a:pt x="1212" y="76"/>
                </a:lnTo>
                <a:lnTo>
                  <a:pt x="1259" y="76"/>
                </a:lnTo>
                <a:lnTo>
                  <a:pt x="1259" y="123"/>
                </a:lnTo>
                <a:close/>
                <a:moveTo>
                  <a:pt x="1184" y="123"/>
                </a:moveTo>
                <a:lnTo>
                  <a:pt x="1136" y="123"/>
                </a:lnTo>
                <a:lnTo>
                  <a:pt x="1136" y="76"/>
                </a:lnTo>
                <a:lnTo>
                  <a:pt x="1184" y="76"/>
                </a:lnTo>
                <a:lnTo>
                  <a:pt x="1184" y="123"/>
                </a:lnTo>
                <a:close/>
                <a:moveTo>
                  <a:pt x="1108" y="123"/>
                </a:moveTo>
                <a:lnTo>
                  <a:pt x="1060" y="123"/>
                </a:lnTo>
                <a:lnTo>
                  <a:pt x="1060" y="76"/>
                </a:lnTo>
                <a:lnTo>
                  <a:pt x="1108" y="76"/>
                </a:lnTo>
                <a:lnTo>
                  <a:pt x="1108" y="123"/>
                </a:lnTo>
                <a:close/>
                <a:moveTo>
                  <a:pt x="1032" y="123"/>
                </a:moveTo>
                <a:lnTo>
                  <a:pt x="985" y="123"/>
                </a:lnTo>
                <a:lnTo>
                  <a:pt x="985" y="76"/>
                </a:lnTo>
                <a:lnTo>
                  <a:pt x="1032" y="76"/>
                </a:lnTo>
                <a:lnTo>
                  <a:pt x="1032" y="123"/>
                </a:lnTo>
                <a:close/>
                <a:moveTo>
                  <a:pt x="881" y="123"/>
                </a:moveTo>
                <a:lnTo>
                  <a:pt x="833" y="123"/>
                </a:lnTo>
                <a:lnTo>
                  <a:pt x="833" y="76"/>
                </a:lnTo>
                <a:lnTo>
                  <a:pt x="881" y="76"/>
                </a:lnTo>
                <a:lnTo>
                  <a:pt x="881" y="123"/>
                </a:lnTo>
                <a:close/>
                <a:moveTo>
                  <a:pt x="805" y="123"/>
                </a:moveTo>
                <a:lnTo>
                  <a:pt x="758" y="123"/>
                </a:lnTo>
                <a:lnTo>
                  <a:pt x="758" y="76"/>
                </a:lnTo>
                <a:lnTo>
                  <a:pt x="805" y="76"/>
                </a:lnTo>
                <a:lnTo>
                  <a:pt x="805" y="123"/>
                </a:lnTo>
                <a:close/>
                <a:moveTo>
                  <a:pt x="729" y="123"/>
                </a:moveTo>
                <a:lnTo>
                  <a:pt x="682" y="123"/>
                </a:lnTo>
                <a:lnTo>
                  <a:pt x="682" y="76"/>
                </a:lnTo>
                <a:lnTo>
                  <a:pt x="729" y="76"/>
                </a:lnTo>
                <a:lnTo>
                  <a:pt x="729" y="123"/>
                </a:lnTo>
                <a:close/>
                <a:moveTo>
                  <a:pt x="578" y="123"/>
                </a:moveTo>
                <a:lnTo>
                  <a:pt x="530" y="123"/>
                </a:lnTo>
                <a:lnTo>
                  <a:pt x="530" y="76"/>
                </a:lnTo>
                <a:lnTo>
                  <a:pt x="578" y="76"/>
                </a:lnTo>
                <a:lnTo>
                  <a:pt x="578" y="123"/>
                </a:lnTo>
                <a:close/>
                <a:moveTo>
                  <a:pt x="2547" y="48"/>
                </a:moveTo>
                <a:lnTo>
                  <a:pt x="2499" y="48"/>
                </a:lnTo>
                <a:lnTo>
                  <a:pt x="2499" y="0"/>
                </a:lnTo>
                <a:lnTo>
                  <a:pt x="2547" y="0"/>
                </a:lnTo>
                <a:lnTo>
                  <a:pt x="2547" y="48"/>
                </a:lnTo>
                <a:close/>
                <a:moveTo>
                  <a:pt x="2244" y="48"/>
                </a:moveTo>
                <a:lnTo>
                  <a:pt x="2196" y="48"/>
                </a:lnTo>
                <a:lnTo>
                  <a:pt x="2196" y="0"/>
                </a:lnTo>
                <a:lnTo>
                  <a:pt x="2244" y="0"/>
                </a:lnTo>
                <a:lnTo>
                  <a:pt x="2244" y="48"/>
                </a:lnTo>
                <a:close/>
                <a:moveTo>
                  <a:pt x="2168" y="48"/>
                </a:moveTo>
                <a:lnTo>
                  <a:pt x="2121" y="48"/>
                </a:lnTo>
                <a:lnTo>
                  <a:pt x="2121" y="0"/>
                </a:lnTo>
                <a:lnTo>
                  <a:pt x="2168" y="0"/>
                </a:lnTo>
                <a:lnTo>
                  <a:pt x="2168" y="48"/>
                </a:lnTo>
                <a:close/>
                <a:moveTo>
                  <a:pt x="1335" y="48"/>
                </a:moveTo>
                <a:lnTo>
                  <a:pt x="1288" y="48"/>
                </a:lnTo>
                <a:lnTo>
                  <a:pt x="1288" y="0"/>
                </a:lnTo>
                <a:lnTo>
                  <a:pt x="1335" y="0"/>
                </a:lnTo>
                <a:lnTo>
                  <a:pt x="1335" y="48"/>
                </a:lnTo>
                <a:close/>
                <a:moveTo>
                  <a:pt x="1259" y="48"/>
                </a:moveTo>
                <a:lnTo>
                  <a:pt x="1212" y="48"/>
                </a:lnTo>
                <a:lnTo>
                  <a:pt x="1212" y="0"/>
                </a:lnTo>
                <a:lnTo>
                  <a:pt x="1259" y="0"/>
                </a:lnTo>
                <a:lnTo>
                  <a:pt x="1259" y="48"/>
                </a:lnTo>
                <a:close/>
                <a:moveTo>
                  <a:pt x="1184" y="48"/>
                </a:moveTo>
                <a:lnTo>
                  <a:pt x="1136" y="48"/>
                </a:lnTo>
                <a:lnTo>
                  <a:pt x="1136" y="0"/>
                </a:lnTo>
                <a:lnTo>
                  <a:pt x="1184" y="0"/>
                </a:lnTo>
                <a:lnTo>
                  <a:pt x="1184" y="48"/>
                </a:lnTo>
                <a:close/>
                <a:moveTo>
                  <a:pt x="1032" y="48"/>
                </a:moveTo>
                <a:lnTo>
                  <a:pt x="985" y="48"/>
                </a:lnTo>
                <a:lnTo>
                  <a:pt x="985" y="0"/>
                </a:lnTo>
                <a:lnTo>
                  <a:pt x="1032" y="0"/>
                </a:lnTo>
                <a:lnTo>
                  <a:pt x="1032" y="48"/>
                </a:lnTo>
                <a:close/>
                <a:moveTo>
                  <a:pt x="956" y="48"/>
                </a:moveTo>
                <a:lnTo>
                  <a:pt x="909" y="48"/>
                </a:lnTo>
                <a:lnTo>
                  <a:pt x="909" y="0"/>
                </a:lnTo>
                <a:lnTo>
                  <a:pt x="956" y="0"/>
                </a:lnTo>
                <a:lnTo>
                  <a:pt x="956" y="48"/>
                </a:lnTo>
                <a:close/>
                <a:moveTo>
                  <a:pt x="881" y="48"/>
                </a:moveTo>
                <a:lnTo>
                  <a:pt x="833" y="48"/>
                </a:lnTo>
                <a:lnTo>
                  <a:pt x="833" y="0"/>
                </a:lnTo>
                <a:lnTo>
                  <a:pt x="881" y="0"/>
                </a:lnTo>
                <a:lnTo>
                  <a:pt x="881" y="48"/>
                </a:lnTo>
                <a:close/>
                <a:moveTo>
                  <a:pt x="805" y="48"/>
                </a:moveTo>
                <a:lnTo>
                  <a:pt x="758" y="48"/>
                </a:lnTo>
                <a:lnTo>
                  <a:pt x="758" y="0"/>
                </a:lnTo>
                <a:lnTo>
                  <a:pt x="805" y="0"/>
                </a:lnTo>
                <a:lnTo>
                  <a:pt x="805" y="48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  <a:ln>
            <a:noFill/>
          </a:ln>
          <a:extLst/>
        </p:spPr>
        <p:txBody>
          <a:bodyPr lIns="81638" tIns="40819" rIns="81638" bIns="40819"/>
          <a:lstStyle/>
          <a:p>
            <a:endParaRPr lang="zh-CN" altLang="en-US" sz="1013"/>
          </a:p>
        </p:txBody>
      </p:sp>
      <p:sp>
        <p:nvSpPr>
          <p:cNvPr id="4" name="文本框 3"/>
          <p:cNvSpPr txBox="1"/>
          <p:nvPr/>
        </p:nvSpPr>
        <p:spPr>
          <a:xfrm>
            <a:off x="3471540" y="3074597"/>
            <a:ext cx="16250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2020-11</a:t>
            </a:r>
            <a:endParaRPr lang="zh-CN" altLang="en-US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00884" y="1521066"/>
            <a:ext cx="3566360" cy="1436931"/>
          </a:xfrm>
          <a:prstGeom prst="rect">
            <a:avLst/>
          </a:prstGeom>
          <a:noFill/>
        </p:spPr>
        <p:txBody>
          <a:bodyPr wrap="none" lIns="51434" tIns="25717" rIns="51434" bIns="25717" rtlCol="0">
            <a:spAutoFit/>
          </a:bodyPr>
          <a:lstStyle/>
          <a:p>
            <a:pPr algn="ctr" defTabSz="514337"/>
            <a:r>
              <a:rPr lang="zh-CN" altLang="en-US" sz="3300" b="1" dirty="0">
                <a:solidFill>
                  <a:srgbClr val="0097D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微波和清洁事业部</a:t>
            </a:r>
            <a:endParaRPr lang="en-US" altLang="zh-CN" sz="3300" b="1" dirty="0">
              <a:solidFill>
                <a:srgbClr val="0097D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514337"/>
            <a:r>
              <a:rPr lang="zh-CN" altLang="en-US" sz="3000" b="1" dirty="0" smtClean="0">
                <a:solidFill>
                  <a:srgbClr val="0097D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美的清洁电器</a:t>
            </a:r>
            <a:endParaRPr lang="en-US" altLang="zh-CN" sz="3000" b="1" dirty="0" smtClean="0">
              <a:solidFill>
                <a:srgbClr val="0097D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514337"/>
            <a:r>
              <a:rPr lang="zh-CN" altLang="en-US" sz="2700" b="1" dirty="0" smtClean="0">
                <a:solidFill>
                  <a:srgbClr val="0097D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委托市调大赛内容介绍</a:t>
            </a:r>
            <a:endParaRPr lang="en-US" altLang="zh-CN" sz="2700" b="1" dirty="0">
              <a:solidFill>
                <a:srgbClr val="0097D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15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718241" y="2248585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谢！</a:t>
            </a:r>
          </a:p>
        </p:txBody>
      </p:sp>
    </p:spTree>
    <p:extLst>
      <p:ext uri="{BB962C8B-B14F-4D97-AF65-F5344CB8AC3E}">
        <p14:creationId xmlns:p14="http://schemas.microsoft.com/office/powerpoint/2010/main" val="33470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公司介绍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98674" y="1512000"/>
            <a:ext cx="4011585" cy="2397516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388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使命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将极致的清洁体验贡献给每一个家庭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388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愿景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度全屋清洁解决方案供应商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388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文化价值观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顾客至上、以人为本、持续创新、卓越执行</a:t>
            </a:r>
          </a:p>
        </p:txBody>
      </p:sp>
      <p:pic>
        <p:nvPicPr>
          <p:cNvPr id="7" name="Picture 3" descr="F:\省广大稿源文件（文化宣传画\美的企业文化\宣传画去文字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267809"/>
            <a:ext cx="9143999" cy="34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55824" y="1626478"/>
            <a:ext cx="4124188" cy="2674515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388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使命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人与万物，启迪美的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388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愿</a:t>
            </a:r>
            <a:r>
              <a:rPr lang="zh-CN" altLang="en-US" sz="1388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景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科技尽善，生活尽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388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</a:t>
            </a:r>
            <a:r>
              <a:rPr lang="zh-CN" altLang="en-US" sz="1388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价值观</a:t>
            </a:r>
          </a:p>
          <a:p>
            <a:pPr algn="just">
              <a:lnSpc>
                <a:spcPct val="150000"/>
              </a:lnSpc>
              <a:spcBef>
                <a:spcPts val="775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敢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</a:t>
            </a:r>
            <a:r>
              <a:rPr lang="zh-CN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，致力创造美好生活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志存高远、务实奋进、包容共协、变革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</a:p>
        </p:txBody>
      </p:sp>
      <p:sp>
        <p:nvSpPr>
          <p:cNvPr id="10" name="文本框 3"/>
          <p:cNvSpPr txBox="1"/>
          <p:nvPr/>
        </p:nvSpPr>
        <p:spPr>
          <a:xfrm>
            <a:off x="-508" y="7270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使命愿景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83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公司介绍</a:t>
            </a:r>
          </a:p>
        </p:txBody>
      </p:sp>
      <p:sp>
        <p:nvSpPr>
          <p:cNvPr id="5" name="Pentagon 12"/>
          <p:cNvSpPr>
            <a:spLocks noChangeArrowheads="1"/>
          </p:cNvSpPr>
          <p:nvPr/>
        </p:nvSpPr>
        <p:spPr bwMode="auto">
          <a:xfrm>
            <a:off x="175230" y="2824037"/>
            <a:ext cx="8837664" cy="350044"/>
          </a:xfrm>
          <a:prstGeom prst="homePlate">
            <a:avLst>
              <a:gd name="adj" fmla="val 51672"/>
            </a:avLst>
          </a:prstGeom>
          <a:gradFill rotWithShape="1">
            <a:gsLst>
              <a:gs pos="0">
                <a:srgbClr val="59B0E5"/>
              </a:gs>
              <a:gs pos="100000">
                <a:srgbClr val="1F88C8"/>
              </a:gs>
            </a:gsLst>
            <a:lin ang="18900000" scaled="1"/>
          </a:gradFill>
          <a:ln>
            <a:noFill/>
          </a:ln>
          <a:effectLst>
            <a:reflection blurRad="6350" stA="50000" endA="300" endPos="90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Calibri" pitchFamily="34" charset="0"/>
              <a:buAutoNum type="arabicPeriod"/>
            </a:pPr>
            <a:endParaRPr lang="zh-CN" altLang="en-US" sz="506" noProof="1">
              <a:solidFill>
                <a:srgbClr val="00B0F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45002" y="2877615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 dirty="0">
                <a:solidFill>
                  <a:schemeClr val="bg1"/>
                </a:solidFill>
              </a:rPr>
              <a:t>2005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64397" y="1661988"/>
            <a:ext cx="2339056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加入美的</a:t>
            </a:r>
          </a:p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成立美的春花电器股份有限公司</a:t>
            </a: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52709" y="2148952"/>
            <a:ext cx="0" cy="64770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71278" y="2877615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788828" y="1661988"/>
            <a:ext cx="1261837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新基地落成搬迁</a:t>
            </a:r>
            <a:endParaRPr lang="en-US" altLang="zh-CN" sz="1200" dirty="0">
              <a:solidFill>
                <a:srgbClr val="00B0F0"/>
              </a:solidFill>
              <a:ea typeface="微软雅黑" pitchFamily="34" charset="-122"/>
            </a:endParaRPr>
          </a:p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产业发展新阶段</a:t>
            </a: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4260203" y="2148952"/>
            <a:ext cx="0" cy="64770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97507" y="2877615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 dirty="0">
                <a:solidFill>
                  <a:schemeClr val="bg1"/>
                </a:solidFill>
              </a:rPr>
              <a:t>1981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332457" y="3676282"/>
            <a:ext cx="1107949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rgbClr val="00B0F0"/>
                </a:solidFill>
                <a:ea typeface="微软雅黑" pitchFamily="34" charset="-122"/>
              </a:rPr>
              <a:t>中国第一家</a:t>
            </a:r>
            <a:endParaRPr lang="en-US" altLang="zh-CN" sz="1200">
              <a:solidFill>
                <a:srgbClr val="00B0F0"/>
              </a:solidFill>
              <a:ea typeface="微软雅黑" pitchFamily="34" charset="-122"/>
            </a:endParaRPr>
          </a:p>
          <a:p>
            <a:pPr algn="ctr" eaLnBrk="1" hangingPunct="1"/>
            <a:r>
              <a:rPr lang="zh-CN" altLang="en-US" sz="1200">
                <a:solidFill>
                  <a:srgbClr val="00B0F0"/>
                </a:solidFill>
                <a:ea typeface="微软雅黑" pitchFamily="34" charset="-122"/>
              </a:rPr>
              <a:t>吸尘器厂成立</a:t>
            </a:r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899592" y="3288381"/>
            <a:ext cx="0" cy="377427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02647" y="2877615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 dirty="0">
                <a:solidFill>
                  <a:schemeClr val="bg1"/>
                </a:solidFill>
              </a:rPr>
              <a:t>2012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2222626" y="3676282"/>
            <a:ext cx="1569614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rgbClr val="00B0F0"/>
                </a:solidFill>
                <a:ea typeface="微软雅黑" pitchFamily="34" charset="-122"/>
              </a:rPr>
              <a:t>加入</a:t>
            </a:r>
            <a:endParaRPr lang="en-US" altLang="zh-CN" sz="1200">
              <a:solidFill>
                <a:srgbClr val="00B0F0"/>
              </a:solidFill>
              <a:ea typeface="微软雅黑" pitchFamily="34" charset="-122"/>
            </a:endParaRPr>
          </a:p>
          <a:p>
            <a:pPr algn="ctr" eaLnBrk="1" hangingPunct="1"/>
            <a:r>
              <a:rPr lang="zh-CN" altLang="en-US" sz="1200">
                <a:solidFill>
                  <a:srgbClr val="00B0F0"/>
                </a:solidFill>
                <a:ea typeface="微软雅黑" pitchFamily="34" charset="-122"/>
              </a:rPr>
              <a:t>美的厨房电器事业部</a:t>
            </a:r>
          </a:p>
        </p:txBody>
      </p:sp>
      <p:sp>
        <p:nvSpPr>
          <p:cNvPr id="18" name="Line 30"/>
          <p:cNvSpPr>
            <a:spLocks noChangeShapeType="1"/>
          </p:cNvSpPr>
          <p:nvPr/>
        </p:nvSpPr>
        <p:spPr bwMode="auto">
          <a:xfrm>
            <a:off x="3091571" y="3288381"/>
            <a:ext cx="0" cy="377427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237613" y="2877615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4490991" y="3676282"/>
            <a:ext cx="2055324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整合东芝家电吸尘器业务</a:t>
            </a:r>
            <a:endParaRPr lang="en-US" altLang="zh-CN" sz="1200" dirty="0">
              <a:solidFill>
                <a:srgbClr val="00B0F0"/>
              </a:solidFill>
              <a:ea typeface="微软雅黑" pitchFamily="34" charset="-122"/>
            </a:endParaRPr>
          </a:p>
          <a:p>
            <a:pPr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并购美国吸尘器</a:t>
            </a:r>
            <a:r>
              <a:rPr lang="en-US" altLang="zh-CN" sz="1200" dirty="0">
                <a:solidFill>
                  <a:srgbClr val="00B0F0"/>
                </a:solidFill>
                <a:ea typeface="微软雅黑" pitchFamily="34" charset="-122"/>
              </a:rPr>
              <a:t>Eureka</a:t>
            </a:r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品牌</a:t>
            </a: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5526537" y="3288381"/>
            <a:ext cx="0" cy="377427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524345" y="2877615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6030049" y="1661988"/>
            <a:ext cx="1569614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成立</a:t>
            </a:r>
            <a:endParaRPr lang="en-US" altLang="zh-CN" sz="1200" dirty="0">
              <a:solidFill>
                <a:srgbClr val="00B0F0"/>
              </a:solidFill>
              <a:ea typeface="微软雅黑" pitchFamily="34" charset="-122"/>
            </a:endParaRPr>
          </a:p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美的清洁电器事业部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6813269" y="2148952"/>
            <a:ext cx="0" cy="64770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677345" y="2881372"/>
            <a:ext cx="646284" cy="34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13" b="1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7999285" y="3288381"/>
            <a:ext cx="0" cy="377427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7" tIns="45709" rIns="91417" bIns="45709"/>
          <a:lstStyle/>
          <a:p>
            <a:endParaRPr lang="zh-CN" altLang="en-US" sz="506">
              <a:solidFill>
                <a:srgbClr val="00B0F0"/>
              </a:solidFill>
            </a:endParaRP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274914" y="3676282"/>
            <a:ext cx="1415726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7" tIns="45709" rIns="91417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合并成立</a:t>
            </a:r>
            <a:endParaRPr lang="en-US" altLang="zh-CN" sz="1200" dirty="0">
              <a:solidFill>
                <a:srgbClr val="00B0F0"/>
              </a:solidFill>
              <a:ea typeface="微软雅黑" pitchFamily="34" charset="-122"/>
            </a:endParaRPr>
          </a:p>
          <a:p>
            <a:pPr algn="ctr" eaLnBrk="1" hangingPunct="1"/>
            <a:r>
              <a:rPr lang="zh-CN" altLang="en-US" sz="1200" dirty="0">
                <a:solidFill>
                  <a:srgbClr val="00B0F0"/>
                </a:solidFill>
                <a:ea typeface="微软雅黑" pitchFamily="34" charset="-122"/>
              </a:rPr>
              <a:t>微波和清洁事业部</a:t>
            </a:r>
            <a:endParaRPr lang="en-US" altLang="zh-CN" sz="1200" dirty="0">
              <a:solidFill>
                <a:srgbClr val="00B0F0"/>
              </a:solidFill>
              <a:ea typeface="微软雅黑" pitchFamily="34" charset="-122"/>
            </a:endParaRPr>
          </a:p>
        </p:txBody>
      </p:sp>
      <p:sp>
        <p:nvSpPr>
          <p:cNvPr id="28" name="文本框 3"/>
          <p:cNvSpPr txBox="1"/>
          <p:nvPr/>
        </p:nvSpPr>
        <p:spPr>
          <a:xfrm>
            <a:off x="-508" y="72700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清洁电器介绍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18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一：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清洁产品消费趋势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3"/>
          <p:cNvSpPr txBox="1"/>
          <p:nvPr/>
        </p:nvSpPr>
        <p:spPr>
          <a:xfrm>
            <a:off x="3556337" y="2248585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选题一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清洁产品消费趋势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一：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清洁产品消费趋势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iṣ1íḍè">
            <a:extLst>
              <a:ext uri="{FF2B5EF4-FFF2-40B4-BE49-F238E27FC236}">
                <a16:creationId xmlns:a16="http://schemas.microsoft.com/office/drawing/2014/main" id="{BCD77B83-5229-4416-8B8E-6D9709F88AA6}"/>
              </a:ext>
            </a:extLst>
          </p:cNvPr>
          <p:cNvSpPr/>
          <p:nvPr/>
        </p:nvSpPr>
        <p:spPr bwMode="auto">
          <a:xfrm>
            <a:off x="2954053" y="954920"/>
            <a:ext cx="1910724" cy="1910724"/>
          </a:xfrm>
          <a:custGeom>
            <a:avLst/>
            <a:gdLst>
              <a:gd name="T0" fmla="*/ 1315 w 1315"/>
              <a:gd name="T1" fmla="*/ 657 h 1315"/>
              <a:gd name="T2" fmla="*/ 1204 w 1315"/>
              <a:gd name="T3" fmla="*/ 768 h 1315"/>
              <a:gd name="T4" fmla="*/ 1101 w 1315"/>
              <a:gd name="T5" fmla="*/ 665 h 1315"/>
              <a:gd name="T6" fmla="*/ 1111 w 1315"/>
              <a:gd name="T7" fmla="*/ 657 h 1315"/>
              <a:gd name="T8" fmla="*/ 1101 w 1315"/>
              <a:gd name="T9" fmla="*/ 650 h 1315"/>
              <a:gd name="T10" fmla="*/ 1000 w 1315"/>
              <a:gd name="T11" fmla="*/ 547 h 1315"/>
              <a:gd name="T12" fmla="*/ 658 w 1315"/>
              <a:gd name="T13" fmla="*/ 205 h 1315"/>
              <a:gd name="T14" fmla="*/ 205 w 1315"/>
              <a:gd name="T15" fmla="*/ 657 h 1315"/>
              <a:gd name="T16" fmla="*/ 547 w 1315"/>
              <a:gd name="T17" fmla="*/ 999 h 1315"/>
              <a:gd name="T18" fmla="*/ 446 w 1315"/>
              <a:gd name="T19" fmla="*/ 1103 h 1315"/>
              <a:gd name="T20" fmla="*/ 0 w 1315"/>
              <a:gd name="T21" fmla="*/ 657 h 1315"/>
              <a:gd name="T22" fmla="*/ 658 w 1315"/>
              <a:gd name="T23" fmla="*/ 0 h 1315"/>
              <a:gd name="T24" fmla="*/ 1101 w 1315"/>
              <a:gd name="T25" fmla="*/ 445 h 1315"/>
              <a:gd name="T26" fmla="*/ 1204 w 1315"/>
              <a:gd name="T27" fmla="*/ 547 h 1315"/>
              <a:gd name="T28" fmla="*/ 1315 w 1315"/>
              <a:gd name="T29" fmla="*/ 657 h 1315"/>
              <a:gd name="T30" fmla="*/ 769 w 1315"/>
              <a:gd name="T31" fmla="*/ 999 h 1315"/>
              <a:gd name="T32" fmla="*/ 665 w 1315"/>
              <a:gd name="T33" fmla="*/ 1103 h 1315"/>
              <a:gd name="T34" fmla="*/ 658 w 1315"/>
              <a:gd name="T35" fmla="*/ 1110 h 1315"/>
              <a:gd name="T36" fmla="*/ 650 w 1315"/>
              <a:gd name="T37" fmla="*/ 1103 h 1315"/>
              <a:gd name="T38" fmla="*/ 547 w 1315"/>
              <a:gd name="T39" fmla="*/ 1204 h 1315"/>
              <a:gd name="T40" fmla="*/ 658 w 1315"/>
              <a:gd name="T41" fmla="*/ 1315 h 1315"/>
              <a:gd name="T42" fmla="*/ 769 w 1315"/>
              <a:gd name="T43" fmla="*/ 1204 h 1315"/>
              <a:gd name="T44" fmla="*/ 870 w 1315"/>
              <a:gd name="T45" fmla="*/ 1103 h 1315"/>
              <a:gd name="T46" fmla="*/ 1101 w 1315"/>
              <a:gd name="T47" fmla="*/ 869 h 1315"/>
              <a:gd name="T48" fmla="*/ 1000 w 1315"/>
              <a:gd name="T49" fmla="*/ 768 h 1315"/>
              <a:gd name="T50" fmla="*/ 769 w 1315"/>
              <a:gd name="T51" fmla="*/ 999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5">
                <a:moveTo>
                  <a:pt x="1315" y="657"/>
                </a:moveTo>
                <a:lnTo>
                  <a:pt x="1204" y="768"/>
                </a:lnTo>
                <a:lnTo>
                  <a:pt x="1101" y="665"/>
                </a:lnTo>
                <a:lnTo>
                  <a:pt x="1111" y="657"/>
                </a:lnTo>
                <a:lnTo>
                  <a:pt x="1101" y="650"/>
                </a:lnTo>
                <a:lnTo>
                  <a:pt x="1000" y="547"/>
                </a:lnTo>
                <a:lnTo>
                  <a:pt x="658" y="205"/>
                </a:lnTo>
                <a:lnTo>
                  <a:pt x="205" y="657"/>
                </a:lnTo>
                <a:lnTo>
                  <a:pt x="547" y="999"/>
                </a:lnTo>
                <a:lnTo>
                  <a:pt x="446" y="1103"/>
                </a:lnTo>
                <a:lnTo>
                  <a:pt x="0" y="657"/>
                </a:lnTo>
                <a:lnTo>
                  <a:pt x="658" y="0"/>
                </a:lnTo>
                <a:lnTo>
                  <a:pt x="1101" y="445"/>
                </a:lnTo>
                <a:lnTo>
                  <a:pt x="1204" y="547"/>
                </a:lnTo>
                <a:lnTo>
                  <a:pt x="1315" y="657"/>
                </a:lnTo>
                <a:close/>
                <a:moveTo>
                  <a:pt x="769" y="999"/>
                </a:moveTo>
                <a:lnTo>
                  <a:pt x="665" y="1103"/>
                </a:lnTo>
                <a:lnTo>
                  <a:pt x="658" y="1110"/>
                </a:lnTo>
                <a:lnTo>
                  <a:pt x="650" y="1103"/>
                </a:lnTo>
                <a:lnTo>
                  <a:pt x="547" y="1204"/>
                </a:lnTo>
                <a:lnTo>
                  <a:pt x="658" y="1315"/>
                </a:lnTo>
                <a:lnTo>
                  <a:pt x="769" y="1204"/>
                </a:lnTo>
                <a:lnTo>
                  <a:pt x="870" y="1103"/>
                </a:lnTo>
                <a:lnTo>
                  <a:pt x="1101" y="869"/>
                </a:lnTo>
                <a:lnTo>
                  <a:pt x="1000" y="768"/>
                </a:lnTo>
                <a:lnTo>
                  <a:pt x="769" y="999"/>
                </a:lnTo>
                <a:close/>
              </a:path>
            </a:pathLst>
          </a:custGeom>
          <a:solidFill>
            <a:srgbClr val="2C3846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îṩľîde">
            <a:extLst>
              <a:ext uri="{FF2B5EF4-FFF2-40B4-BE49-F238E27FC236}">
                <a16:creationId xmlns:a16="http://schemas.microsoft.com/office/drawing/2014/main" id="{1F03DC4A-04F9-4314-9122-A8E67E468A35}"/>
              </a:ext>
            </a:extLst>
          </p:cNvPr>
          <p:cNvSpPr/>
          <p:nvPr/>
        </p:nvSpPr>
        <p:spPr bwMode="auto">
          <a:xfrm>
            <a:off x="4245789" y="954919"/>
            <a:ext cx="1910724" cy="1910723"/>
          </a:xfrm>
          <a:custGeom>
            <a:avLst/>
            <a:gdLst>
              <a:gd name="T0" fmla="*/ 546 w 1315"/>
              <a:gd name="T1" fmla="*/ 999 h 1315"/>
              <a:gd name="T2" fmla="*/ 445 w 1315"/>
              <a:gd name="T3" fmla="*/ 1103 h 1315"/>
              <a:gd name="T4" fmla="*/ 212 w 1315"/>
              <a:gd name="T5" fmla="*/ 869 h 1315"/>
              <a:gd name="T6" fmla="*/ 111 w 1315"/>
              <a:gd name="T7" fmla="*/ 768 h 1315"/>
              <a:gd name="T8" fmla="*/ 0 w 1315"/>
              <a:gd name="T9" fmla="*/ 657 h 1315"/>
              <a:gd name="T10" fmla="*/ 111 w 1315"/>
              <a:gd name="T11" fmla="*/ 547 h 1315"/>
              <a:gd name="T12" fmla="*/ 212 w 1315"/>
              <a:gd name="T13" fmla="*/ 650 h 1315"/>
              <a:gd name="T14" fmla="*/ 204 w 1315"/>
              <a:gd name="T15" fmla="*/ 657 h 1315"/>
              <a:gd name="T16" fmla="*/ 212 w 1315"/>
              <a:gd name="T17" fmla="*/ 665 h 1315"/>
              <a:gd name="T18" fmla="*/ 315 w 1315"/>
              <a:gd name="T19" fmla="*/ 768 h 1315"/>
              <a:gd name="T20" fmla="*/ 546 w 1315"/>
              <a:gd name="T21" fmla="*/ 999 h 1315"/>
              <a:gd name="T22" fmla="*/ 657 w 1315"/>
              <a:gd name="T23" fmla="*/ 0 h 1315"/>
              <a:gd name="T24" fmla="*/ 212 w 1315"/>
              <a:gd name="T25" fmla="*/ 445 h 1315"/>
              <a:gd name="T26" fmla="*/ 315 w 1315"/>
              <a:gd name="T27" fmla="*/ 547 h 1315"/>
              <a:gd name="T28" fmla="*/ 657 w 1315"/>
              <a:gd name="T29" fmla="*/ 205 h 1315"/>
              <a:gd name="T30" fmla="*/ 1110 w 1315"/>
              <a:gd name="T31" fmla="*/ 657 h 1315"/>
              <a:gd name="T32" fmla="*/ 768 w 1315"/>
              <a:gd name="T33" fmla="*/ 999 h 1315"/>
              <a:gd name="T34" fmla="*/ 665 w 1315"/>
              <a:gd name="T35" fmla="*/ 1103 h 1315"/>
              <a:gd name="T36" fmla="*/ 657 w 1315"/>
              <a:gd name="T37" fmla="*/ 1110 h 1315"/>
              <a:gd name="T38" fmla="*/ 650 w 1315"/>
              <a:gd name="T39" fmla="*/ 1103 h 1315"/>
              <a:gd name="T40" fmla="*/ 546 w 1315"/>
              <a:gd name="T41" fmla="*/ 1204 h 1315"/>
              <a:gd name="T42" fmla="*/ 657 w 1315"/>
              <a:gd name="T43" fmla="*/ 1315 h 1315"/>
              <a:gd name="T44" fmla="*/ 768 w 1315"/>
              <a:gd name="T45" fmla="*/ 1204 h 1315"/>
              <a:gd name="T46" fmla="*/ 869 w 1315"/>
              <a:gd name="T47" fmla="*/ 1103 h 1315"/>
              <a:gd name="T48" fmla="*/ 1315 w 1315"/>
              <a:gd name="T49" fmla="*/ 657 h 1315"/>
              <a:gd name="T50" fmla="*/ 657 w 1315"/>
              <a:gd name="T51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5">
                <a:moveTo>
                  <a:pt x="546" y="999"/>
                </a:moveTo>
                <a:lnTo>
                  <a:pt x="445" y="1103"/>
                </a:lnTo>
                <a:lnTo>
                  <a:pt x="212" y="869"/>
                </a:lnTo>
                <a:lnTo>
                  <a:pt x="111" y="768"/>
                </a:lnTo>
                <a:lnTo>
                  <a:pt x="0" y="657"/>
                </a:lnTo>
                <a:lnTo>
                  <a:pt x="111" y="547"/>
                </a:lnTo>
                <a:lnTo>
                  <a:pt x="212" y="650"/>
                </a:lnTo>
                <a:lnTo>
                  <a:pt x="204" y="657"/>
                </a:lnTo>
                <a:lnTo>
                  <a:pt x="212" y="665"/>
                </a:lnTo>
                <a:lnTo>
                  <a:pt x="315" y="768"/>
                </a:lnTo>
                <a:lnTo>
                  <a:pt x="546" y="999"/>
                </a:lnTo>
                <a:close/>
                <a:moveTo>
                  <a:pt x="657" y="0"/>
                </a:moveTo>
                <a:lnTo>
                  <a:pt x="212" y="445"/>
                </a:lnTo>
                <a:lnTo>
                  <a:pt x="315" y="547"/>
                </a:lnTo>
                <a:lnTo>
                  <a:pt x="657" y="205"/>
                </a:lnTo>
                <a:lnTo>
                  <a:pt x="1110" y="657"/>
                </a:lnTo>
                <a:lnTo>
                  <a:pt x="768" y="999"/>
                </a:lnTo>
                <a:lnTo>
                  <a:pt x="665" y="1103"/>
                </a:lnTo>
                <a:lnTo>
                  <a:pt x="657" y="1110"/>
                </a:lnTo>
                <a:lnTo>
                  <a:pt x="650" y="1103"/>
                </a:lnTo>
                <a:lnTo>
                  <a:pt x="546" y="1204"/>
                </a:lnTo>
                <a:lnTo>
                  <a:pt x="657" y="1315"/>
                </a:lnTo>
                <a:lnTo>
                  <a:pt x="768" y="1204"/>
                </a:lnTo>
                <a:lnTo>
                  <a:pt x="869" y="1103"/>
                </a:lnTo>
                <a:lnTo>
                  <a:pt x="1315" y="657"/>
                </a:lnTo>
                <a:lnTo>
                  <a:pt x="657" y="0"/>
                </a:lnTo>
                <a:close/>
              </a:path>
            </a:pathLst>
          </a:custGeom>
          <a:solidFill>
            <a:srgbClr val="914FAE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ï$ļîďé">
            <a:extLst>
              <a:ext uri="{FF2B5EF4-FFF2-40B4-BE49-F238E27FC236}">
                <a16:creationId xmlns:a16="http://schemas.microsoft.com/office/drawing/2014/main" id="{4AE9FC39-95DB-43CC-807B-E68E35453AE3}"/>
              </a:ext>
            </a:extLst>
          </p:cNvPr>
          <p:cNvSpPr/>
          <p:nvPr/>
        </p:nvSpPr>
        <p:spPr bwMode="auto">
          <a:xfrm>
            <a:off x="4245790" y="2246654"/>
            <a:ext cx="1910724" cy="1909270"/>
          </a:xfrm>
          <a:custGeom>
            <a:avLst/>
            <a:gdLst>
              <a:gd name="T0" fmla="*/ 315 w 1315"/>
              <a:gd name="T1" fmla="*/ 546 h 1314"/>
              <a:gd name="T2" fmla="*/ 212 w 1315"/>
              <a:gd name="T3" fmla="*/ 445 h 1314"/>
              <a:gd name="T4" fmla="*/ 445 w 1315"/>
              <a:gd name="T5" fmla="*/ 214 h 1314"/>
              <a:gd name="T6" fmla="*/ 546 w 1315"/>
              <a:gd name="T7" fmla="*/ 110 h 1314"/>
              <a:gd name="T8" fmla="*/ 657 w 1315"/>
              <a:gd name="T9" fmla="*/ 0 h 1314"/>
              <a:gd name="T10" fmla="*/ 768 w 1315"/>
              <a:gd name="T11" fmla="*/ 110 h 1314"/>
              <a:gd name="T12" fmla="*/ 665 w 1315"/>
              <a:gd name="T13" fmla="*/ 214 h 1314"/>
              <a:gd name="T14" fmla="*/ 657 w 1315"/>
              <a:gd name="T15" fmla="*/ 204 h 1314"/>
              <a:gd name="T16" fmla="*/ 650 w 1315"/>
              <a:gd name="T17" fmla="*/ 214 h 1314"/>
              <a:gd name="T18" fmla="*/ 546 w 1315"/>
              <a:gd name="T19" fmla="*/ 315 h 1314"/>
              <a:gd name="T20" fmla="*/ 315 w 1315"/>
              <a:gd name="T21" fmla="*/ 546 h 1314"/>
              <a:gd name="T22" fmla="*/ 869 w 1315"/>
              <a:gd name="T23" fmla="*/ 214 h 1314"/>
              <a:gd name="T24" fmla="*/ 768 w 1315"/>
              <a:gd name="T25" fmla="*/ 315 h 1314"/>
              <a:gd name="T26" fmla="*/ 1110 w 1315"/>
              <a:gd name="T27" fmla="*/ 657 h 1314"/>
              <a:gd name="T28" fmla="*/ 657 w 1315"/>
              <a:gd name="T29" fmla="*/ 1109 h 1314"/>
              <a:gd name="T30" fmla="*/ 315 w 1315"/>
              <a:gd name="T31" fmla="*/ 767 h 1314"/>
              <a:gd name="T32" fmla="*/ 212 w 1315"/>
              <a:gd name="T33" fmla="*/ 664 h 1314"/>
              <a:gd name="T34" fmla="*/ 204 w 1315"/>
              <a:gd name="T35" fmla="*/ 657 h 1314"/>
              <a:gd name="T36" fmla="*/ 212 w 1315"/>
              <a:gd name="T37" fmla="*/ 649 h 1314"/>
              <a:gd name="T38" fmla="*/ 111 w 1315"/>
              <a:gd name="T39" fmla="*/ 546 h 1314"/>
              <a:gd name="T40" fmla="*/ 0 w 1315"/>
              <a:gd name="T41" fmla="*/ 657 h 1314"/>
              <a:gd name="T42" fmla="*/ 111 w 1315"/>
              <a:gd name="T43" fmla="*/ 767 h 1314"/>
              <a:gd name="T44" fmla="*/ 212 w 1315"/>
              <a:gd name="T45" fmla="*/ 869 h 1314"/>
              <a:gd name="T46" fmla="*/ 657 w 1315"/>
              <a:gd name="T47" fmla="*/ 1314 h 1314"/>
              <a:gd name="T48" fmla="*/ 1315 w 1315"/>
              <a:gd name="T49" fmla="*/ 657 h 1314"/>
              <a:gd name="T50" fmla="*/ 869 w 1315"/>
              <a:gd name="T51" fmla="*/ 21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4">
                <a:moveTo>
                  <a:pt x="315" y="546"/>
                </a:moveTo>
                <a:lnTo>
                  <a:pt x="212" y="445"/>
                </a:lnTo>
                <a:lnTo>
                  <a:pt x="445" y="214"/>
                </a:lnTo>
                <a:lnTo>
                  <a:pt x="546" y="110"/>
                </a:lnTo>
                <a:lnTo>
                  <a:pt x="657" y="0"/>
                </a:lnTo>
                <a:lnTo>
                  <a:pt x="768" y="110"/>
                </a:lnTo>
                <a:lnTo>
                  <a:pt x="665" y="214"/>
                </a:lnTo>
                <a:lnTo>
                  <a:pt x="657" y="204"/>
                </a:lnTo>
                <a:lnTo>
                  <a:pt x="650" y="214"/>
                </a:lnTo>
                <a:lnTo>
                  <a:pt x="546" y="315"/>
                </a:lnTo>
                <a:lnTo>
                  <a:pt x="315" y="546"/>
                </a:lnTo>
                <a:close/>
                <a:moveTo>
                  <a:pt x="869" y="214"/>
                </a:moveTo>
                <a:lnTo>
                  <a:pt x="768" y="315"/>
                </a:lnTo>
                <a:lnTo>
                  <a:pt x="1110" y="657"/>
                </a:lnTo>
                <a:lnTo>
                  <a:pt x="657" y="1109"/>
                </a:lnTo>
                <a:lnTo>
                  <a:pt x="315" y="767"/>
                </a:lnTo>
                <a:lnTo>
                  <a:pt x="212" y="664"/>
                </a:lnTo>
                <a:lnTo>
                  <a:pt x="204" y="657"/>
                </a:lnTo>
                <a:lnTo>
                  <a:pt x="212" y="649"/>
                </a:lnTo>
                <a:lnTo>
                  <a:pt x="111" y="546"/>
                </a:lnTo>
                <a:lnTo>
                  <a:pt x="0" y="657"/>
                </a:lnTo>
                <a:lnTo>
                  <a:pt x="111" y="767"/>
                </a:lnTo>
                <a:lnTo>
                  <a:pt x="212" y="869"/>
                </a:lnTo>
                <a:lnTo>
                  <a:pt x="657" y="1314"/>
                </a:lnTo>
                <a:lnTo>
                  <a:pt x="1315" y="657"/>
                </a:lnTo>
                <a:lnTo>
                  <a:pt x="869" y="214"/>
                </a:lnTo>
                <a:close/>
              </a:path>
            </a:pathLst>
          </a:custGeom>
          <a:solidFill>
            <a:srgbClr val="3191E4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íšlîḋê">
            <a:extLst>
              <a:ext uri="{FF2B5EF4-FFF2-40B4-BE49-F238E27FC236}">
                <a16:creationId xmlns:a16="http://schemas.microsoft.com/office/drawing/2014/main" id="{AB2F1E71-33E4-47CD-B433-E1394491BB24}"/>
              </a:ext>
            </a:extLst>
          </p:cNvPr>
          <p:cNvSpPr/>
          <p:nvPr/>
        </p:nvSpPr>
        <p:spPr bwMode="auto">
          <a:xfrm>
            <a:off x="2954053" y="2246656"/>
            <a:ext cx="1910724" cy="1909270"/>
          </a:xfrm>
          <a:custGeom>
            <a:avLst/>
            <a:gdLst>
              <a:gd name="T0" fmla="*/ 1315 w 1315"/>
              <a:gd name="T1" fmla="*/ 657 h 1314"/>
              <a:gd name="T2" fmla="*/ 1204 w 1315"/>
              <a:gd name="T3" fmla="*/ 767 h 1314"/>
              <a:gd name="T4" fmla="*/ 1101 w 1315"/>
              <a:gd name="T5" fmla="*/ 664 h 1314"/>
              <a:gd name="T6" fmla="*/ 1111 w 1315"/>
              <a:gd name="T7" fmla="*/ 657 h 1314"/>
              <a:gd name="T8" fmla="*/ 1101 w 1315"/>
              <a:gd name="T9" fmla="*/ 649 h 1314"/>
              <a:gd name="T10" fmla="*/ 1000 w 1315"/>
              <a:gd name="T11" fmla="*/ 546 h 1314"/>
              <a:gd name="T12" fmla="*/ 769 w 1315"/>
              <a:gd name="T13" fmla="*/ 315 h 1314"/>
              <a:gd name="T14" fmla="*/ 870 w 1315"/>
              <a:gd name="T15" fmla="*/ 214 h 1314"/>
              <a:gd name="T16" fmla="*/ 1101 w 1315"/>
              <a:gd name="T17" fmla="*/ 445 h 1314"/>
              <a:gd name="T18" fmla="*/ 1204 w 1315"/>
              <a:gd name="T19" fmla="*/ 546 h 1314"/>
              <a:gd name="T20" fmla="*/ 1315 w 1315"/>
              <a:gd name="T21" fmla="*/ 657 h 1314"/>
              <a:gd name="T22" fmla="*/ 658 w 1315"/>
              <a:gd name="T23" fmla="*/ 1109 h 1314"/>
              <a:gd name="T24" fmla="*/ 205 w 1315"/>
              <a:gd name="T25" fmla="*/ 657 h 1314"/>
              <a:gd name="T26" fmla="*/ 547 w 1315"/>
              <a:gd name="T27" fmla="*/ 315 h 1314"/>
              <a:gd name="T28" fmla="*/ 650 w 1315"/>
              <a:gd name="T29" fmla="*/ 214 h 1314"/>
              <a:gd name="T30" fmla="*/ 658 w 1315"/>
              <a:gd name="T31" fmla="*/ 204 h 1314"/>
              <a:gd name="T32" fmla="*/ 665 w 1315"/>
              <a:gd name="T33" fmla="*/ 214 h 1314"/>
              <a:gd name="T34" fmla="*/ 769 w 1315"/>
              <a:gd name="T35" fmla="*/ 110 h 1314"/>
              <a:gd name="T36" fmla="*/ 658 w 1315"/>
              <a:gd name="T37" fmla="*/ 0 h 1314"/>
              <a:gd name="T38" fmla="*/ 547 w 1315"/>
              <a:gd name="T39" fmla="*/ 110 h 1314"/>
              <a:gd name="T40" fmla="*/ 446 w 1315"/>
              <a:gd name="T41" fmla="*/ 214 h 1314"/>
              <a:gd name="T42" fmla="*/ 0 w 1315"/>
              <a:gd name="T43" fmla="*/ 657 h 1314"/>
              <a:gd name="T44" fmla="*/ 658 w 1315"/>
              <a:gd name="T45" fmla="*/ 1314 h 1314"/>
              <a:gd name="T46" fmla="*/ 1101 w 1315"/>
              <a:gd name="T47" fmla="*/ 869 h 1314"/>
              <a:gd name="T48" fmla="*/ 1000 w 1315"/>
              <a:gd name="T49" fmla="*/ 767 h 1314"/>
              <a:gd name="T50" fmla="*/ 658 w 1315"/>
              <a:gd name="T51" fmla="*/ 1109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4">
                <a:moveTo>
                  <a:pt x="1315" y="657"/>
                </a:moveTo>
                <a:lnTo>
                  <a:pt x="1204" y="767"/>
                </a:lnTo>
                <a:lnTo>
                  <a:pt x="1101" y="664"/>
                </a:lnTo>
                <a:lnTo>
                  <a:pt x="1111" y="657"/>
                </a:lnTo>
                <a:lnTo>
                  <a:pt x="1101" y="649"/>
                </a:lnTo>
                <a:lnTo>
                  <a:pt x="1000" y="546"/>
                </a:lnTo>
                <a:lnTo>
                  <a:pt x="769" y="315"/>
                </a:lnTo>
                <a:lnTo>
                  <a:pt x="870" y="214"/>
                </a:lnTo>
                <a:lnTo>
                  <a:pt x="1101" y="445"/>
                </a:lnTo>
                <a:lnTo>
                  <a:pt x="1204" y="546"/>
                </a:lnTo>
                <a:lnTo>
                  <a:pt x="1315" y="657"/>
                </a:lnTo>
                <a:close/>
                <a:moveTo>
                  <a:pt x="658" y="1109"/>
                </a:moveTo>
                <a:lnTo>
                  <a:pt x="205" y="657"/>
                </a:lnTo>
                <a:lnTo>
                  <a:pt x="547" y="315"/>
                </a:lnTo>
                <a:lnTo>
                  <a:pt x="650" y="214"/>
                </a:lnTo>
                <a:lnTo>
                  <a:pt x="658" y="204"/>
                </a:lnTo>
                <a:lnTo>
                  <a:pt x="665" y="214"/>
                </a:lnTo>
                <a:lnTo>
                  <a:pt x="769" y="110"/>
                </a:lnTo>
                <a:lnTo>
                  <a:pt x="658" y="0"/>
                </a:lnTo>
                <a:lnTo>
                  <a:pt x="547" y="110"/>
                </a:lnTo>
                <a:lnTo>
                  <a:pt x="446" y="214"/>
                </a:lnTo>
                <a:lnTo>
                  <a:pt x="0" y="657"/>
                </a:lnTo>
                <a:lnTo>
                  <a:pt x="658" y="1314"/>
                </a:lnTo>
                <a:lnTo>
                  <a:pt x="1101" y="869"/>
                </a:lnTo>
                <a:lnTo>
                  <a:pt x="1000" y="767"/>
                </a:lnTo>
                <a:lnTo>
                  <a:pt x="658" y="1109"/>
                </a:lnTo>
                <a:close/>
              </a:path>
            </a:pathLst>
          </a:custGeom>
          <a:solidFill>
            <a:srgbClr val="4C9A19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îsľiḋe">
            <a:extLst>
              <a:ext uri="{FF2B5EF4-FFF2-40B4-BE49-F238E27FC236}">
                <a16:creationId xmlns:a16="http://schemas.microsoft.com/office/drawing/2014/main" id="{F85A19C8-3C3C-42EC-96A0-0E3C9D7D172D}"/>
              </a:ext>
            </a:extLst>
          </p:cNvPr>
          <p:cNvSpPr/>
          <p:nvPr/>
        </p:nvSpPr>
        <p:spPr>
          <a:xfrm>
            <a:off x="7260302" y="787732"/>
            <a:ext cx="584801" cy="584801"/>
          </a:xfrm>
          <a:prstGeom prst="flowChartConnector">
            <a:avLst/>
          </a:prstGeom>
          <a:solidFill>
            <a:srgbClr val="914FA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íṥļîḓe">
            <a:extLst>
              <a:ext uri="{FF2B5EF4-FFF2-40B4-BE49-F238E27FC236}">
                <a16:creationId xmlns:a16="http://schemas.microsoft.com/office/drawing/2014/main" id="{D9AB7BB0-7B6D-4736-A6A2-58903D22557B}"/>
              </a:ext>
            </a:extLst>
          </p:cNvPr>
          <p:cNvSpPr/>
          <p:nvPr/>
        </p:nvSpPr>
        <p:spPr>
          <a:xfrm>
            <a:off x="7242549" y="2719136"/>
            <a:ext cx="584801" cy="584801"/>
          </a:xfrm>
          <a:prstGeom prst="flowChartConnector">
            <a:avLst/>
          </a:prstGeom>
          <a:solidFill>
            <a:srgbClr val="3191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ïS1îḑè">
            <a:extLst>
              <a:ext uri="{FF2B5EF4-FFF2-40B4-BE49-F238E27FC236}">
                <a16:creationId xmlns:a16="http://schemas.microsoft.com/office/drawing/2014/main" id="{838F212D-07E6-4F2A-87AB-81E5ABF4E5AF}"/>
              </a:ext>
            </a:extLst>
          </p:cNvPr>
          <p:cNvGrpSpPr/>
          <p:nvPr/>
        </p:nvGrpSpPr>
        <p:grpSpPr>
          <a:xfrm>
            <a:off x="7367327" y="913095"/>
            <a:ext cx="335246" cy="325049"/>
            <a:chOff x="4411266" y="2303265"/>
            <a:chExt cx="325040" cy="315154"/>
          </a:xfrm>
          <a:solidFill>
            <a:srgbClr val="FFFFFF"/>
          </a:solidFill>
        </p:grpSpPr>
        <p:sp>
          <p:nvSpPr>
            <p:cNvPr id="92" name="íśḷïḓe">
              <a:extLst>
                <a:ext uri="{FF2B5EF4-FFF2-40B4-BE49-F238E27FC236}">
                  <a16:creationId xmlns:a16="http://schemas.microsoft.com/office/drawing/2014/main" id="{A74818E7-7423-472B-879A-11FDAE8DA964}"/>
                </a:ext>
              </a:extLst>
            </p:cNvPr>
            <p:cNvSpPr/>
            <p:nvPr/>
          </p:nvSpPr>
          <p:spPr bwMode="auto">
            <a:xfrm>
              <a:off x="4411266" y="2336007"/>
              <a:ext cx="291108" cy="282412"/>
            </a:xfrm>
            <a:custGeom>
              <a:avLst/>
              <a:gdLst>
                <a:gd name="T0" fmla="*/ 417 w 21600"/>
                <a:gd name="T1" fmla="*/ 102 h 21600"/>
                <a:gd name="T2" fmla="*/ 384 w 21600"/>
                <a:gd name="T3" fmla="*/ 65 h 21600"/>
                <a:gd name="T4" fmla="*/ 316 w 21600"/>
                <a:gd name="T5" fmla="*/ 0 h 21600"/>
                <a:gd name="T6" fmla="*/ 283 w 21600"/>
                <a:gd name="T7" fmla="*/ 33 h 21600"/>
                <a:gd name="T8" fmla="*/ 149 w 21600"/>
                <a:gd name="T9" fmla="*/ 102 h 21600"/>
                <a:gd name="T10" fmla="*/ 0 w 21600"/>
                <a:gd name="T11" fmla="*/ 465 h 21600"/>
                <a:gd name="T12" fmla="*/ 182 w 21600"/>
                <a:gd name="T13" fmla="*/ 265 h 21600"/>
                <a:gd name="T14" fmla="*/ 182 w 21600"/>
                <a:gd name="T15" fmla="*/ 265 h 21600"/>
                <a:gd name="T16" fmla="*/ 197 w 21600"/>
                <a:gd name="T17" fmla="*/ 181 h 21600"/>
                <a:gd name="T18" fmla="*/ 302 w 21600"/>
                <a:gd name="T19" fmla="*/ 181 h 21600"/>
                <a:gd name="T20" fmla="*/ 302 w 21600"/>
                <a:gd name="T21" fmla="*/ 283 h 21600"/>
                <a:gd name="T22" fmla="*/ 216 w 21600"/>
                <a:gd name="T23" fmla="*/ 297 h 21600"/>
                <a:gd name="T24" fmla="*/ 216 w 21600"/>
                <a:gd name="T25" fmla="*/ 297 h 21600"/>
                <a:gd name="T26" fmla="*/ 10 w 21600"/>
                <a:gd name="T27" fmla="*/ 474 h 21600"/>
                <a:gd name="T28" fmla="*/ 384 w 21600"/>
                <a:gd name="T29" fmla="*/ 330 h 21600"/>
                <a:gd name="T30" fmla="*/ 451 w 21600"/>
                <a:gd name="T31" fmla="*/ 200 h 21600"/>
                <a:gd name="T32" fmla="*/ 489 w 21600"/>
                <a:gd name="T33" fmla="*/ 167 h 21600"/>
                <a:gd name="T34" fmla="*/ 417 w 21600"/>
                <a:gd name="T35" fmla="*/ 102 h 21600"/>
                <a:gd name="T36" fmla="*/ 417 w 21600"/>
                <a:gd name="T37" fmla="*/ 102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8424" y="4659"/>
                  </a:moveTo>
                  <a:cubicBezTo>
                    <a:pt x="16941" y="2965"/>
                    <a:pt x="16941" y="2965"/>
                    <a:pt x="16941" y="2965"/>
                  </a:cubicBezTo>
                  <a:cubicBezTo>
                    <a:pt x="13976" y="0"/>
                    <a:pt x="13976" y="0"/>
                    <a:pt x="13976" y="0"/>
                  </a:cubicBezTo>
                  <a:cubicBezTo>
                    <a:pt x="13976" y="0"/>
                    <a:pt x="13976" y="0"/>
                    <a:pt x="12494" y="1482"/>
                  </a:cubicBezTo>
                  <a:cubicBezTo>
                    <a:pt x="11012" y="2965"/>
                    <a:pt x="6565" y="4659"/>
                    <a:pt x="6565" y="4659"/>
                  </a:cubicBezTo>
                  <a:cubicBezTo>
                    <a:pt x="0" y="21176"/>
                    <a:pt x="0" y="21176"/>
                    <a:pt x="0" y="21176"/>
                  </a:cubicBezTo>
                  <a:cubicBezTo>
                    <a:pt x="8047" y="12071"/>
                    <a:pt x="8047" y="12071"/>
                    <a:pt x="8047" y="12071"/>
                  </a:cubicBezTo>
                  <a:cubicBezTo>
                    <a:pt x="7624" y="10800"/>
                    <a:pt x="7835" y="9318"/>
                    <a:pt x="8682" y="8259"/>
                  </a:cubicBezTo>
                  <a:cubicBezTo>
                    <a:pt x="9953" y="6988"/>
                    <a:pt x="12071" y="6988"/>
                    <a:pt x="13341" y="8259"/>
                  </a:cubicBezTo>
                  <a:cubicBezTo>
                    <a:pt x="14400" y="9529"/>
                    <a:pt x="14400" y="11647"/>
                    <a:pt x="13341" y="12918"/>
                  </a:cubicBezTo>
                  <a:cubicBezTo>
                    <a:pt x="12282" y="13765"/>
                    <a:pt x="10800" y="13976"/>
                    <a:pt x="9529" y="13553"/>
                  </a:cubicBezTo>
                  <a:cubicBezTo>
                    <a:pt x="424" y="21600"/>
                    <a:pt x="424" y="21600"/>
                    <a:pt x="424" y="21600"/>
                  </a:cubicBezTo>
                  <a:cubicBezTo>
                    <a:pt x="16941" y="15035"/>
                    <a:pt x="16941" y="15035"/>
                    <a:pt x="16941" y="15035"/>
                  </a:cubicBezTo>
                  <a:cubicBezTo>
                    <a:pt x="16941" y="15035"/>
                    <a:pt x="18424" y="10588"/>
                    <a:pt x="19906" y="9106"/>
                  </a:cubicBezTo>
                  <a:cubicBezTo>
                    <a:pt x="21600" y="7624"/>
                    <a:pt x="21600" y="7624"/>
                    <a:pt x="21600" y="7624"/>
                  </a:cubicBezTo>
                  <a:lnTo>
                    <a:pt x="18424" y="4659"/>
                  </a:lnTo>
                  <a:close/>
                  <a:moveTo>
                    <a:pt x="18424" y="4659"/>
                  </a:moveTo>
                </a:path>
              </a:pathLst>
            </a:custGeom>
            <a:grpFill/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î$ļíďê">
              <a:extLst>
                <a:ext uri="{FF2B5EF4-FFF2-40B4-BE49-F238E27FC236}">
                  <a16:creationId xmlns:a16="http://schemas.microsoft.com/office/drawing/2014/main" id="{425850D0-CED3-472B-AE0F-9A887CFB7DF1}"/>
                </a:ext>
              </a:extLst>
            </p:cNvPr>
            <p:cNvSpPr/>
            <p:nvPr/>
          </p:nvSpPr>
          <p:spPr bwMode="auto">
            <a:xfrm>
              <a:off x="4619625" y="2303265"/>
              <a:ext cx="116681" cy="113109"/>
            </a:xfrm>
            <a:custGeom>
              <a:avLst/>
              <a:gdLst>
                <a:gd name="T0" fmla="*/ 24 w 21600"/>
                <a:gd name="T1" fmla="*/ 0 h 21600"/>
                <a:gd name="T2" fmla="*/ 196 w 21600"/>
                <a:gd name="T3" fmla="*/ 167 h 21600"/>
                <a:gd name="T4" fmla="*/ 172 w 21600"/>
                <a:gd name="T5" fmla="*/ 190 h 21600"/>
                <a:gd name="T6" fmla="*/ 0 w 21600"/>
                <a:gd name="T7" fmla="*/ 23 h 21600"/>
                <a:gd name="T8" fmla="*/ 24 w 21600"/>
                <a:gd name="T9" fmla="*/ 0 h 21600"/>
                <a:gd name="T10" fmla="*/ 24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667" y="0"/>
                  </a:moveTo>
                  <a:lnTo>
                    <a:pt x="21600" y="18933"/>
                  </a:lnTo>
                  <a:lnTo>
                    <a:pt x="18933" y="21600"/>
                  </a:lnTo>
                  <a:lnTo>
                    <a:pt x="0" y="2667"/>
                  </a:lnTo>
                  <a:lnTo>
                    <a:pt x="2667" y="0"/>
                  </a:lnTo>
                  <a:close/>
                  <a:moveTo>
                    <a:pt x="2667" y="0"/>
                  </a:moveTo>
                </a:path>
              </a:pathLst>
            </a:custGeom>
            <a:grpFill/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iṧḷidé">
            <a:extLst>
              <a:ext uri="{FF2B5EF4-FFF2-40B4-BE49-F238E27FC236}">
                <a16:creationId xmlns:a16="http://schemas.microsoft.com/office/drawing/2014/main" id="{46979C23-BAD9-4015-9365-CA995FA55831}"/>
              </a:ext>
            </a:extLst>
          </p:cNvPr>
          <p:cNvGrpSpPr/>
          <p:nvPr/>
        </p:nvGrpSpPr>
        <p:grpSpPr>
          <a:xfrm>
            <a:off x="7349752" y="2856317"/>
            <a:ext cx="390224" cy="326774"/>
            <a:chOff x="5099051" y="3930651"/>
            <a:chExt cx="390525" cy="327025"/>
          </a:xfrm>
          <a:solidFill>
            <a:srgbClr val="FFFFFF"/>
          </a:solidFill>
        </p:grpSpPr>
        <p:sp>
          <p:nvSpPr>
            <p:cNvPr id="90" name="iṧlïḓê">
              <a:extLst>
                <a:ext uri="{FF2B5EF4-FFF2-40B4-BE49-F238E27FC236}">
                  <a16:creationId xmlns:a16="http://schemas.microsoft.com/office/drawing/2014/main" id="{51249D52-1C5D-406C-A9F7-67024E76DDCE}"/>
                </a:ext>
              </a:extLst>
            </p:cNvPr>
            <p:cNvSpPr/>
            <p:nvPr/>
          </p:nvSpPr>
          <p:spPr bwMode="auto">
            <a:xfrm>
              <a:off x="5165726" y="4027488"/>
              <a:ext cx="255588" cy="230188"/>
            </a:xfrm>
            <a:custGeom>
              <a:avLst/>
              <a:gdLst>
                <a:gd name="T0" fmla="*/ 0 w 161"/>
                <a:gd name="T1" fmla="*/ 62 h 145"/>
                <a:gd name="T2" fmla="*/ 0 w 161"/>
                <a:gd name="T3" fmla="*/ 145 h 145"/>
                <a:gd name="T4" fmla="*/ 31 w 161"/>
                <a:gd name="T5" fmla="*/ 145 h 145"/>
                <a:gd name="T6" fmla="*/ 130 w 161"/>
                <a:gd name="T7" fmla="*/ 145 h 145"/>
                <a:gd name="T8" fmla="*/ 161 w 161"/>
                <a:gd name="T9" fmla="*/ 145 h 145"/>
                <a:gd name="T10" fmla="*/ 161 w 161"/>
                <a:gd name="T11" fmla="*/ 62 h 145"/>
                <a:gd name="T12" fmla="*/ 81 w 161"/>
                <a:gd name="T13" fmla="*/ 0 h 145"/>
                <a:gd name="T14" fmla="*/ 0 w 161"/>
                <a:gd name="T15" fmla="*/ 6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45">
                  <a:moveTo>
                    <a:pt x="0" y="62"/>
                  </a:moveTo>
                  <a:lnTo>
                    <a:pt x="0" y="145"/>
                  </a:lnTo>
                  <a:lnTo>
                    <a:pt x="31" y="145"/>
                  </a:lnTo>
                  <a:lnTo>
                    <a:pt x="130" y="145"/>
                  </a:lnTo>
                  <a:lnTo>
                    <a:pt x="161" y="145"/>
                  </a:lnTo>
                  <a:lnTo>
                    <a:pt x="161" y="62"/>
                  </a:lnTo>
                  <a:lnTo>
                    <a:pt x="81" y="0"/>
                  </a:lnTo>
                  <a:lnTo>
                    <a:pt x="0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iṡliḓè">
              <a:extLst>
                <a:ext uri="{FF2B5EF4-FFF2-40B4-BE49-F238E27FC236}">
                  <a16:creationId xmlns:a16="http://schemas.microsoft.com/office/drawing/2014/main" id="{D3F92000-CEB0-477D-B8A0-B0F50B79FB9A}"/>
                </a:ext>
              </a:extLst>
            </p:cNvPr>
            <p:cNvSpPr/>
            <p:nvPr/>
          </p:nvSpPr>
          <p:spPr bwMode="auto">
            <a:xfrm>
              <a:off x="5099051" y="3930651"/>
              <a:ext cx="390525" cy="195263"/>
            </a:xfrm>
            <a:custGeom>
              <a:avLst/>
              <a:gdLst>
                <a:gd name="T0" fmla="*/ 225 w 246"/>
                <a:gd name="T1" fmla="*/ 80 h 123"/>
                <a:gd name="T2" fmla="*/ 225 w 246"/>
                <a:gd name="T3" fmla="*/ 21 h 123"/>
                <a:gd name="T4" fmla="*/ 182 w 246"/>
                <a:gd name="T5" fmla="*/ 21 h 123"/>
                <a:gd name="T6" fmla="*/ 182 w 246"/>
                <a:gd name="T7" fmla="*/ 47 h 123"/>
                <a:gd name="T8" fmla="*/ 123 w 246"/>
                <a:gd name="T9" fmla="*/ 0 h 123"/>
                <a:gd name="T10" fmla="*/ 123 w 246"/>
                <a:gd name="T11" fmla="*/ 0 h 123"/>
                <a:gd name="T12" fmla="*/ 123 w 246"/>
                <a:gd name="T13" fmla="*/ 0 h 123"/>
                <a:gd name="T14" fmla="*/ 123 w 246"/>
                <a:gd name="T15" fmla="*/ 0 h 123"/>
                <a:gd name="T16" fmla="*/ 123 w 246"/>
                <a:gd name="T17" fmla="*/ 0 h 123"/>
                <a:gd name="T18" fmla="*/ 0 w 246"/>
                <a:gd name="T19" fmla="*/ 97 h 123"/>
                <a:gd name="T20" fmla="*/ 21 w 246"/>
                <a:gd name="T21" fmla="*/ 123 h 123"/>
                <a:gd name="T22" fmla="*/ 123 w 246"/>
                <a:gd name="T23" fmla="*/ 42 h 123"/>
                <a:gd name="T24" fmla="*/ 225 w 246"/>
                <a:gd name="T25" fmla="*/ 123 h 123"/>
                <a:gd name="T26" fmla="*/ 246 w 246"/>
                <a:gd name="T27" fmla="*/ 97 h 123"/>
                <a:gd name="T28" fmla="*/ 225 w 246"/>
                <a:gd name="T29" fmla="*/ 8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6" h="123">
                  <a:moveTo>
                    <a:pt x="225" y="80"/>
                  </a:moveTo>
                  <a:lnTo>
                    <a:pt x="225" y="21"/>
                  </a:lnTo>
                  <a:lnTo>
                    <a:pt x="182" y="21"/>
                  </a:lnTo>
                  <a:lnTo>
                    <a:pt x="182" y="47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0" y="97"/>
                  </a:lnTo>
                  <a:lnTo>
                    <a:pt x="21" y="123"/>
                  </a:lnTo>
                  <a:lnTo>
                    <a:pt x="123" y="42"/>
                  </a:lnTo>
                  <a:lnTo>
                    <a:pt x="225" y="123"/>
                  </a:lnTo>
                  <a:lnTo>
                    <a:pt x="246" y="97"/>
                  </a:lnTo>
                  <a:lnTo>
                    <a:pt x="225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ïś1ïḓé">
            <a:extLst>
              <a:ext uri="{FF2B5EF4-FFF2-40B4-BE49-F238E27FC236}">
                <a16:creationId xmlns:a16="http://schemas.microsoft.com/office/drawing/2014/main" id="{96AFB5A9-E1DA-419E-8D63-C774FD8466BA}"/>
              </a:ext>
            </a:extLst>
          </p:cNvPr>
          <p:cNvSpPr/>
          <p:nvPr/>
        </p:nvSpPr>
        <p:spPr>
          <a:xfrm>
            <a:off x="1283216" y="788952"/>
            <a:ext cx="584801" cy="584801"/>
          </a:xfrm>
          <a:prstGeom prst="flowChartConnector">
            <a:avLst/>
          </a:prstGeom>
          <a:solidFill>
            <a:srgbClr val="2C38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íŝļîde">
            <a:extLst>
              <a:ext uri="{FF2B5EF4-FFF2-40B4-BE49-F238E27FC236}">
                <a16:creationId xmlns:a16="http://schemas.microsoft.com/office/drawing/2014/main" id="{F882835E-06BC-43BF-8B0D-883C57B10A4A}"/>
              </a:ext>
            </a:extLst>
          </p:cNvPr>
          <p:cNvSpPr/>
          <p:nvPr/>
        </p:nvSpPr>
        <p:spPr>
          <a:xfrm>
            <a:off x="1283216" y="2717917"/>
            <a:ext cx="584801" cy="584801"/>
          </a:xfrm>
          <a:prstGeom prst="flowChartConnector">
            <a:avLst/>
          </a:prstGeom>
          <a:solidFill>
            <a:srgbClr val="4C9A1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îşḷíḑé">
            <a:extLst>
              <a:ext uri="{FF2B5EF4-FFF2-40B4-BE49-F238E27FC236}">
                <a16:creationId xmlns:a16="http://schemas.microsoft.com/office/drawing/2014/main" id="{E6CA6CB8-AE7D-4B23-BDA1-5A0EA94BE6FA}"/>
              </a:ext>
            </a:extLst>
          </p:cNvPr>
          <p:cNvGrpSpPr/>
          <p:nvPr/>
        </p:nvGrpSpPr>
        <p:grpSpPr>
          <a:xfrm>
            <a:off x="1448019" y="938849"/>
            <a:ext cx="291032" cy="292890"/>
            <a:chOff x="3886200" y="3605213"/>
            <a:chExt cx="1243013" cy="1250950"/>
          </a:xfrm>
          <a:solidFill>
            <a:srgbClr val="FFFFFF"/>
          </a:solidFill>
        </p:grpSpPr>
        <p:sp>
          <p:nvSpPr>
            <p:cNvPr id="70" name="îšľíḓè">
              <a:extLst>
                <a:ext uri="{FF2B5EF4-FFF2-40B4-BE49-F238E27FC236}">
                  <a16:creationId xmlns:a16="http://schemas.microsoft.com/office/drawing/2014/main" id="{7B5D897F-DDC8-473B-AB4B-7B26967526DA}"/>
                </a:ext>
              </a:extLst>
            </p:cNvPr>
            <p:cNvSpPr/>
            <p:nvPr/>
          </p:nvSpPr>
          <p:spPr bwMode="auto">
            <a:xfrm>
              <a:off x="4732338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5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iṩḷïḍé">
              <a:extLst>
                <a:ext uri="{FF2B5EF4-FFF2-40B4-BE49-F238E27FC236}">
                  <a16:creationId xmlns:a16="http://schemas.microsoft.com/office/drawing/2014/main" id="{300DD83D-7FCD-4239-9A62-EB4E71AAB695}"/>
                </a:ext>
              </a:extLst>
            </p:cNvPr>
            <p:cNvSpPr/>
            <p:nvPr/>
          </p:nvSpPr>
          <p:spPr bwMode="auto">
            <a:xfrm>
              <a:off x="3886200" y="3751263"/>
              <a:ext cx="1243013" cy="1104900"/>
            </a:xfrm>
            <a:custGeom>
              <a:avLst/>
              <a:gdLst>
                <a:gd name="T0" fmla="*/ 329 w 329"/>
                <a:gd name="T1" fmla="*/ 1 h 294"/>
                <a:gd name="T2" fmla="*/ 282 w 329"/>
                <a:gd name="T3" fmla="*/ 1 h 294"/>
                <a:gd name="T4" fmla="*/ 282 w 329"/>
                <a:gd name="T5" fmla="*/ 13 h 294"/>
                <a:gd name="T6" fmla="*/ 247 w 329"/>
                <a:gd name="T7" fmla="*/ 48 h 294"/>
                <a:gd name="T8" fmla="*/ 212 w 329"/>
                <a:gd name="T9" fmla="*/ 13 h 294"/>
                <a:gd name="T10" fmla="*/ 212 w 329"/>
                <a:gd name="T11" fmla="*/ 1 h 294"/>
                <a:gd name="T12" fmla="*/ 118 w 329"/>
                <a:gd name="T13" fmla="*/ 1 h 294"/>
                <a:gd name="T14" fmla="*/ 118 w 329"/>
                <a:gd name="T15" fmla="*/ 13 h 294"/>
                <a:gd name="T16" fmla="*/ 83 w 329"/>
                <a:gd name="T17" fmla="*/ 48 h 294"/>
                <a:gd name="T18" fmla="*/ 47 w 329"/>
                <a:gd name="T19" fmla="*/ 13 h 294"/>
                <a:gd name="T20" fmla="*/ 47 w 329"/>
                <a:gd name="T21" fmla="*/ 1 h 294"/>
                <a:gd name="T22" fmla="*/ 0 w 329"/>
                <a:gd name="T23" fmla="*/ 0 h 294"/>
                <a:gd name="T24" fmla="*/ 0 w 329"/>
                <a:gd name="T25" fmla="*/ 294 h 294"/>
                <a:gd name="T26" fmla="*/ 24 w 329"/>
                <a:gd name="T27" fmla="*/ 294 h 294"/>
                <a:gd name="T28" fmla="*/ 306 w 329"/>
                <a:gd name="T29" fmla="*/ 294 h 294"/>
                <a:gd name="T30" fmla="*/ 329 w 329"/>
                <a:gd name="T31" fmla="*/ 294 h 294"/>
                <a:gd name="T32" fmla="*/ 329 w 329"/>
                <a:gd name="T33" fmla="*/ 1 h 294"/>
                <a:gd name="T34" fmla="*/ 306 w 329"/>
                <a:gd name="T35" fmla="*/ 271 h 294"/>
                <a:gd name="T36" fmla="*/ 24 w 329"/>
                <a:gd name="T37" fmla="*/ 271 h 294"/>
                <a:gd name="T38" fmla="*/ 24 w 329"/>
                <a:gd name="T39" fmla="*/ 83 h 294"/>
                <a:gd name="T40" fmla="*/ 306 w 329"/>
                <a:gd name="T41" fmla="*/ 83 h 294"/>
                <a:gd name="T42" fmla="*/ 306 w 329"/>
                <a:gd name="T43" fmla="*/ 27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9" h="294">
                  <a:moveTo>
                    <a:pt x="329" y="1"/>
                  </a:moveTo>
                  <a:cubicBezTo>
                    <a:pt x="282" y="1"/>
                    <a:pt x="282" y="1"/>
                    <a:pt x="282" y="1"/>
                  </a:cubicBezTo>
                  <a:cubicBezTo>
                    <a:pt x="282" y="13"/>
                    <a:pt x="282" y="13"/>
                    <a:pt x="282" y="13"/>
                  </a:cubicBezTo>
                  <a:cubicBezTo>
                    <a:pt x="282" y="32"/>
                    <a:pt x="266" y="48"/>
                    <a:pt x="247" y="48"/>
                  </a:cubicBezTo>
                  <a:cubicBezTo>
                    <a:pt x="228" y="48"/>
                    <a:pt x="212" y="32"/>
                    <a:pt x="212" y="13"/>
                  </a:cubicBezTo>
                  <a:cubicBezTo>
                    <a:pt x="212" y="1"/>
                    <a:pt x="212" y="1"/>
                    <a:pt x="212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32"/>
                    <a:pt x="102" y="48"/>
                    <a:pt x="83" y="48"/>
                  </a:cubicBezTo>
                  <a:cubicBezTo>
                    <a:pt x="63" y="48"/>
                    <a:pt x="47" y="32"/>
                    <a:pt x="47" y="13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4" y="294"/>
                    <a:pt x="24" y="294"/>
                    <a:pt x="24" y="294"/>
                  </a:cubicBezTo>
                  <a:cubicBezTo>
                    <a:pt x="306" y="294"/>
                    <a:pt x="306" y="294"/>
                    <a:pt x="306" y="294"/>
                  </a:cubicBezTo>
                  <a:cubicBezTo>
                    <a:pt x="329" y="294"/>
                    <a:pt x="329" y="294"/>
                    <a:pt x="329" y="294"/>
                  </a:cubicBezTo>
                  <a:lnTo>
                    <a:pt x="329" y="1"/>
                  </a:lnTo>
                  <a:close/>
                  <a:moveTo>
                    <a:pt x="306" y="271"/>
                  </a:moveTo>
                  <a:cubicBezTo>
                    <a:pt x="24" y="271"/>
                    <a:pt x="24" y="271"/>
                    <a:pt x="24" y="271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306" y="83"/>
                    <a:pt x="306" y="83"/>
                    <a:pt x="306" y="83"/>
                  </a:cubicBezTo>
                  <a:lnTo>
                    <a:pt x="306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ïšļiḓê">
              <a:extLst>
                <a:ext uri="{FF2B5EF4-FFF2-40B4-BE49-F238E27FC236}">
                  <a16:creationId xmlns:a16="http://schemas.microsoft.com/office/drawing/2014/main" id="{84DFEA63-040E-4E56-8A24-24C56EC77487}"/>
                </a:ext>
              </a:extLst>
            </p:cNvPr>
            <p:cNvSpPr/>
            <p:nvPr/>
          </p:nvSpPr>
          <p:spPr bwMode="auto">
            <a:xfrm>
              <a:off x="4108450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6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iṥḻiḍé">
              <a:extLst>
                <a:ext uri="{FF2B5EF4-FFF2-40B4-BE49-F238E27FC236}">
                  <a16:creationId xmlns:a16="http://schemas.microsoft.com/office/drawing/2014/main" id="{4907B158-D302-4ABA-8507-BBCB6322011C}"/>
                </a:ext>
              </a:extLst>
            </p:cNvPr>
            <p:cNvSpPr/>
            <p:nvPr/>
          </p:nvSpPr>
          <p:spPr bwMode="auto">
            <a:xfrm>
              <a:off x="4332288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ïṡľîde">
              <a:extLst>
                <a:ext uri="{FF2B5EF4-FFF2-40B4-BE49-F238E27FC236}">
                  <a16:creationId xmlns:a16="http://schemas.microsoft.com/office/drawing/2014/main" id="{B1630A57-0DFD-42CC-AE1E-356A4C55DB75}"/>
                </a:ext>
              </a:extLst>
            </p:cNvPr>
            <p:cNvSpPr/>
            <p:nvPr/>
          </p:nvSpPr>
          <p:spPr bwMode="auto">
            <a:xfrm>
              <a:off x="4559300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îṡľîďê">
              <a:extLst>
                <a:ext uri="{FF2B5EF4-FFF2-40B4-BE49-F238E27FC236}">
                  <a16:creationId xmlns:a16="http://schemas.microsoft.com/office/drawing/2014/main" id="{FDC6C3E9-D086-4D35-9037-A0BFA7BA8323}"/>
                </a:ext>
              </a:extLst>
            </p:cNvPr>
            <p:cNvSpPr/>
            <p:nvPr/>
          </p:nvSpPr>
          <p:spPr bwMode="auto">
            <a:xfrm>
              <a:off x="4767263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ïṩļiḋè">
              <a:extLst>
                <a:ext uri="{FF2B5EF4-FFF2-40B4-BE49-F238E27FC236}">
                  <a16:creationId xmlns:a16="http://schemas.microsoft.com/office/drawing/2014/main" id="{1E709C95-8864-402B-9B64-B09604B6211B}"/>
                </a:ext>
              </a:extLst>
            </p:cNvPr>
            <p:cNvSpPr/>
            <p:nvPr/>
          </p:nvSpPr>
          <p:spPr bwMode="auto">
            <a:xfrm>
              <a:off x="4332288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íşḻídê">
              <a:extLst>
                <a:ext uri="{FF2B5EF4-FFF2-40B4-BE49-F238E27FC236}">
                  <a16:creationId xmlns:a16="http://schemas.microsoft.com/office/drawing/2014/main" id="{2E13C047-178C-47FD-8F35-8C2354B30E3B}"/>
                </a:ext>
              </a:extLst>
            </p:cNvPr>
            <p:cNvSpPr/>
            <p:nvPr/>
          </p:nvSpPr>
          <p:spPr bwMode="auto">
            <a:xfrm>
              <a:off x="4559300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ïśḻïḍè">
              <a:extLst>
                <a:ext uri="{FF2B5EF4-FFF2-40B4-BE49-F238E27FC236}">
                  <a16:creationId xmlns:a16="http://schemas.microsoft.com/office/drawing/2014/main" id="{CD36B51C-AE24-440E-BDDE-86032A585636}"/>
                </a:ext>
              </a:extLst>
            </p:cNvPr>
            <p:cNvSpPr/>
            <p:nvPr/>
          </p:nvSpPr>
          <p:spPr bwMode="auto">
            <a:xfrm>
              <a:off x="4767263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íṣļïḋè">
              <a:extLst>
                <a:ext uri="{FF2B5EF4-FFF2-40B4-BE49-F238E27FC236}">
                  <a16:creationId xmlns:a16="http://schemas.microsoft.com/office/drawing/2014/main" id="{9AAE6782-9E79-42E5-A56E-C7003E348652}"/>
                </a:ext>
              </a:extLst>
            </p:cNvPr>
            <p:cNvSpPr/>
            <p:nvPr/>
          </p:nvSpPr>
          <p:spPr bwMode="auto">
            <a:xfrm>
              <a:off x="4332288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ïṩľîde">
              <a:extLst>
                <a:ext uri="{FF2B5EF4-FFF2-40B4-BE49-F238E27FC236}">
                  <a16:creationId xmlns:a16="http://schemas.microsoft.com/office/drawing/2014/main" id="{62759D8A-E906-4EC3-AEA2-11A5F4A78613}"/>
                </a:ext>
              </a:extLst>
            </p:cNvPr>
            <p:cNvSpPr/>
            <p:nvPr/>
          </p:nvSpPr>
          <p:spPr bwMode="auto">
            <a:xfrm>
              <a:off x="4108450" y="4364038"/>
              <a:ext cx="141288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ísḻïḋe">
              <a:extLst>
                <a:ext uri="{FF2B5EF4-FFF2-40B4-BE49-F238E27FC236}">
                  <a16:creationId xmlns:a16="http://schemas.microsoft.com/office/drawing/2014/main" id="{D1C89608-2D4D-476C-8965-D0F03ABCCC33}"/>
                </a:ext>
              </a:extLst>
            </p:cNvPr>
            <p:cNvSpPr/>
            <p:nvPr/>
          </p:nvSpPr>
          <p:spPr bwMode="auto">
            <a:xfrm>
              <a:off x="4108450" y="4570413"/>
              <a:ext cx="141288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íşlîďè">
              <a:extLst>
                <a:ext uri="{FF2B5EF4-FFF2-40B4-BE49-F238E27FC236}">
                  <a16:creationId xmlns:a16="http://schemas.microsoft.com/office/drawing/2014/main" id="{4F273234-F570-491A-B03C-C69AF3EF72C2}"/>
                </a:ext>
              </a:extLst>
            </p:cNvPr>
            <p:cNvSpPr/>
            <p:nvPr/>
          </p:nvSpPr>
          <p:spPr bwMode="auto">
            <a:xfrm>
              <a:off x="4559300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îŝlîḓê">
              <a:extLst>
                <a:ext uri="{FF2B5EF4-FFF2-40B4-BE49-F238E27FC236}">
                  <a16:creationId xmlns:a16="http://schemas.microsoft.com/office/drawing/2014/main" id="{A94300E8-2668-436E-A1F0-2E3E7BFB4CBC}"/>
                </a:ext>
              </a:extLst>
            </p:cNvPr>
            <p:cNvSpPr/>
            <p:nvPr/>
          </p:nvSpPr>
          <p:spPr bwMode="auto">
            <a:xfrm>
              <a:off x="4767263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6" name="išḻïḍè">
            <a:extLst>
              <a:ext uri="{FF2B5EF4-FFF2-40B4-BE49-F238E27FC236}">
                <a16:creationId xmlns:a16="http://schemas.microsoft.com/office/drawing/2014/main" id="{27C256AD-F722-4FD6-BB87-73AC8B926FC8}"/>
              </a:ext>
            </a:extLst>
          </p:cNvPr>
          <p:cNvSpPr/>
          <p:nvPr/>
        </p:nvSpPr>
        <p:spPr bwMode="auto">
          <a:xfrm flipH="1">
            <a:off x="1399356" y="2856381"/>
            <a:ext cx="348529" cy="305961"/>
          </a:xfrm>
          <a:custGeom>
            <a:avLst/>
            <a:gdLst>
              <a:gd name="T0" fmla="*/ 110 w 111"/>
              <a:gd name="T1" fmla="*/ 13 h 97"/>
              <a:gd name="T2" fmla="*/ 101 w 111"/>
              <a:gd name="T3" fmla="*/ 3 h 97"/>
              <a:gd name="T4" fmla="*/ 96 w 111"/>
              <a:gd name="T5" fmla="*/ 3 h 97"/>
              <a:gd name="T6" fmla="*/ 95 w 111"/>
              <a:gd name="T7" fmla="*/ 5 h 97"/>
              <a:gd name="T8" fmla="*/ 92 w 111"/>
              <a:gd name="T9" fmla="*/ 6 h 97"/>
              <a:gd name="T10" fmla="*/ 92 w 111"/>
              <a:gd name="T11" fmla="*/ 6 h 97"/>
              <a:gd name="T12" fmla="*/ 67 w 111"/>
              <a:gd name="T13" fmla="*/ 32 h 97"/>
              <a:gd name="T14" fmla="*/ 66 w 111"/>
              <a:gd name="T15" fmla="*/ 37 h 97"/>
              <a:gd name="T16" fmla="*/ 68 w 111"/>
              <a:gd name="T17" fmla="*/ 41 h 97"/>
              <a:gd name="T18" fmla="*/ 68 w 111"/>
              <a:gd name="T19" fmla="*/ 41 h 97"/>
              <a:gd name="T20" fmla="*/ 69 w 111"/>
              <a:gd name="T21" fmla="*/ 41 h 97"/>
              <a:gd name="T22" fmla="*/ 63 w 111"/>
              <a:gd name="T23" fmla="*/ 46 h 97"/>
              <a:gd name="T24" fmla="*/ 45 w 111"/>
              <a:gd name="T25" fmla="*/ 28 h 97"/>
              <a:gd name="T26" fmla="*/ 39 w 111"/>
              <a:gd name="T27" fmla="*/ 7 h 97"/>
              <a:gd name="T28" fmla="*/ 18 w 111"/>
              <a:gd name="T29" fmla="*/ 1 h 97"/>
              <a:gd name="T30" fmla="*/ 30 w 111"/>
              <a:gd name="T31" fmla="*/ 14 h 97"/>
              <a:gd name="T32" fmla="*/ 27 w 111"/>
              <a:gd name="T33" fmla="*/ 26 h 97"/>
              <a:gd name="T34" fmla="*/ 15 w 111"/>
              <a:gd name="T35" fmla="*/ 29 h 97"/>
              <a:gd name="T36" fmla="*/ 3 w 111"/>
              <a:gd name="T37" fmla="*/ 17 h 97"/>
              <a:gd name="T38" fmla="*/ 9 w 111"/>
              <a:gd name="T39" fmla="*/ 37 h 97"/>
              <a:gd name="T40" fmla="*/ 31 w 111"/>
              <a:gd name="T41" fmla="*/ 43 h 97"/>
              <a:gd name="T42" fmla="*/ 31 w 111"/>
              <a:gd name="T43" fmla="*/ 43 h 97"/>
              <a:gd name="T44" fmla="*/ 48 w 111"/>
              <a:gd name="T45" fmla="*/ 60 h 97"/>
              <a:gd name="T46" fmla="*/ 32 w 111"/>
              <a:gd name="T47" fmla="*/ 78 h 97"/>
              <a:gd name="T48" fmla="*/ 31 w 111"/>
              <a:gd name="T49" fmla="*/ 77 h 97"/>
              <a:gd name="T50" fmla="*/ 26 w 111"/>
              <a:gd name="T51" fmla="*/ 80 h 97"/>
              <a:gd name="T52" fmla="*/ 18 w 111"/>
              <a:gd name="T53" fmla="*/ 93 h 97"/>
              <a:gd name="T54" fmla="*/ 20 w 111"/>
              <a:gd name="T55" fmla="*/ 95 h 97"/>
              <a:gd name="T56" fmla="*/ 33 w 111"/>
              <a:gd name="T57" fmla="*/ 87 h 97"/>
              <a:gd name="T58" fmla="*/ 37 w 111"/>
              <a:gd name="T59" fmla="*/ 83 h 97"/>
              <a:gd name="T60" fmla="*/ 35 w 111"/>
              <a:gd name="T61" fmla="*/ 82 h 97"/>
              <a:gd name="T62" fmla="*/ 53 w 111"/>
              <a:gd name="T63" fmla="*/ 64 h 97"/>
              <a:gd name="T64" fmla="*/ 82 w 111"/>
              <a:gd name="T65" fmla="*/ 93 h 97"/>
              <a:gd name="T66" fmla="*/ 89 w 111"/>
              <a:gd name="T67" fmla="*/ 97 h 97"/>
              <a:gd name="T68" fmla="*/ 96 w 111"/>
              <a:gd name="T69" fmla="*/ 93 h 97"/>
              <a:gd name="T70" fmla="*/ 96 w 111"/>
              <a:gd name="T71" fmla="*/ 79 h 97"/>
              <a:gd name="T72" fmla="*/ 67 w 111"/>
              <a:gd name="T73" fmla="*/ 50 h 97"/>
              <a:gd name="T74" fmla="*/ 72 w 111"/>
              <a:gd name="T75" fmla="*/ 45 h 97"/>
              <a:gd name="T76" fmla="*/ 75 w 111"/>
              <a:gd name="T77" fmla="*/ 47 h 97"/>
              <a:gd name="T78" fmla="*/ 82 w 111"/>
              <a:gd name="T79" fmla="*/ 46 h 97"/>
              <a:gd name="T80" fmla="*/ 106 w 111"/>
              <a:gd name="T81" fmla="*/ 21 h 97"/>
              <a:gd name="T82" fmla="*/ 106 w 111"/>
              <a:gd name="T83" fmla="*/ 20 h 97"/>
              <a:gd name="T84" fmla="*/ 106 w 111"/>
              <a:gd name="T85" fmla="*/ 20 h 97"/>
              <a:gd name="T86" fmla="*/ 107 w 111"/>
              <a:gd name="T87" fmla="*/ 18 h 97"/>
              <a:gd name="T88" fmla="*/ 110 w 111"/>
              <a:gd name="T89" fmla="*/ 18 h 97"/>
              <a:gd name="T90" fmla="*/ 110 w 111"/>
              <a:gd name="T91" fmla="*/ 13 h 97"/>
              <a:gd name="T92" fmla="*/ 90 w 111"/>
              <a:gd name="T93" fmla="*/ 84 h 97"/>
              <a:gd name="T94" fmla="*/ 94 w 111"/>
              <a:gd name="T95" fmla="*/ 87 h 97"/>
              <a:gd name="T96" fmla="*/ 90 w 111"/>
              <a:gd name="T97" fmla="*/ 92 h 97"/>
              <a:gd name="T98" fmla="*/ 86 w 111"/>
              <a:gd name="T99" fmla="*/ 87 h 97"/>
              <a:gd name="T100" fmla="*/ 90 w 111"/>
              <a:gd name="T101" fmla="*/ 84 h 97"/>
              <a:gd name="T102" fmla="*/ 76 w 111"/>
              <a:gd name="T103" fmla="*/ 32 h 97"/>
              <a:gd name="T104" fmla="*/ 74 w 111"/>
              <a:gd name="T105" fmla="*/ 31 h 97"/>
              <a:gd name="T106" fmla="*/ 93 w 111"/>
              <a:gd name="T107" fmla="*/ 13 h 97"/>
              <a:gd name="T108" fmla="*/ 95 w 111"/>
              <a:gd name="T109" fmla="*/ 14 h 97"/>
              <a:gd name="T110" fmla="*/ 76 w 111"/>
              <a:gd name="T111" fmla="*/ 32 h 97"/>
              <a:gd name="T112" fmla="*/ 76 w 111"/>
              <a:gd name="T113" fmla="*/ 32 h 97"/>
              <a:gd name="T114" fmla="*/ 82 w 111"/>
              <a:gd name="T115" fmla="*/ 39 h 97"/>
              <a:gd name="T116" fmla="*/ 80 w 111"/>
              <a:gd name="T117" fmla="*/ 37 h 97"/>
              <a:gd name="T118" fmla="*/ 99 w 111"/>
              <a:gd name="T119" fmla="*/ 18 h 97"/>
              <a:gd name="T120" fmla="*/ 101 w 111"/>
              <a:gd name="T121" fmla="*/ 20 h 97"/>
              <a:gd name="T122" fmla="*/ 82 w 111"/>
              <a:gd name="T123" fmla="*/ 39 h 97"/>
              <a:gd name="T124" fmla="*/ 82 w 111"/>
              <a:gd name="T12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" h="97">
                <a:moveTo>
                  <a:pt x="110" y="13"/>
                </a:moveTo>
                <a:cubicBezTo>
                  <a:pt x="101" y="3"/>
                  <a:pt x="101" y="3"/>
                  <a:pt x="101" y="3"/>
                </a:cubicBezTo>
                <a:cubicBezTo>
                  <a:pt x="99" y="1"/>
                  <a:pt x="97" y="1"/>
                  <a:pt x="96" y="3"/>
                </a:cubicBezTo>
                <a:cubicBezTo>
                  <a:pt x="95" y="4"/>
                  <a:pt x="95" y="4"/>
                  <a:pt x="95" y="5"/>
                </a:cubicBezTo>
                <a:cubicBezTo>
                  <a:pt x="94" y="5"/>
                  <a:pt x="93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67" y="32"/>
                  <a:pt x="67" y="32"/>
                  <a:pt x="67" y="32"/>
                </a:cubicBezTo>
                <a:cubicBezTo>
                  <a:pt x="67" y="33"/>
                  <a:pt x="67" y="36"/>
                  <a:pt x="66" y="37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3" y="46"/>
                  <a:pt x="63" y="46"/>
                  <a:pt x="63" y="46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1"/>
                  <a:pt x="45" y="13"/>
                  <a:pt x="39" y="7"/>
                </a:cubicBezTo>
                <a:cubicBezTo>
                  <a:pt x="34" y="1"/>
                  <a:pt x="25" y="0"/>
                  <a:pt x="18" y="1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6"/>
                  <a:pt x="27" y="26"/>
                  <a:pt x="27" y="26"/>
                </a:cubicBezTo>
                <a:cubicBezTo>
                  <a:pt x="15" y="29"/>
                  <a:pt x="15" y="29"/>
                  <a:pt x="15" y="29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3"/>
                  <a:pt x="3" y="32"/>
                  <a:pt x="9" y="37"/>
                </a:cubicBezTo>
                <a:cubicBezTo>
                  <a:pt x="14" y="43"/>
                  <a:pt x="23" y="46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48" y="60"/>
                  <a:pt x="48" y="60"/>
                  <a:pt x="48" y="60"/>
                </a:cubicBezTo>
                <a:cubicBezTo>
                  <a:pt x="32" y="78"/>
                  <a:pt x="32" y="78"/>
                  <a:pt x="32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26" y="80"/>
                  <a:pt x="26" y="80"/>
                  <a:pt x="26" y="80"/>
                </a:cubicBezTo>
                <a:cubicBezTo>
                  <a:pt x="18" y="93"/>
                  <a:pt x="18" y="93"/>
                  <a:pt x="18" y="93"/>
                </a:cubicBezTo>
                <a:cubicBezTo>
                  <a:pt x="20" y="95"/>
                  <a:pt x="20" y="95"/>
                  <a:pt x="20" y="95"/>
                </a:cubicBezTo>
                <a:cubicBezTo>
                  <a:pt x="33" y="87"/>
                  <a:pt x="33" y="87"/>
                  <a:pt x="33" y="87"/>
                </a:cubicBezTo>
                <a:cubicBezTo>
                  <a:pt x="37" y="83"/>
                  <a:pt x="37" y="83"/>
                  <a:pt x="37" y="83"/>
                </a:cubicBezTo>
                <a:cubicBezTo>
                  <a:pt x="35" y="82"/>
                  <a:pt x="35" y="82"/>
                  <a:pt x="35" y="82"/>
                </a:cubicBezTo>
                <a:cubicBezTo>
                  <a:pt x="53" y="64"/>
                  <a:pt x="53" y="64"/>
                  <a:pt x="53" y="64"/>
                </a:cubicBezTo>
                <a:cubicBezTo>
                  <a:pt x="82" y="93"/>
                  <a:pt x="82" y="93"/>
                  <a:pt x="82" y="93"/>
                </a:cubicBezTo>
                <a:cubicBezTo>
                  <a:pt x="84" y="96"/>
                  <a:pt x="86" y="97"/>
                  <a:pt x="89" y="97"/>
                </a:cubicBezTo>
                <a:cubicBezTo>
                  <a:pt x="91" y="97"/>
                  <a:pt x="94" y="96"/>
                  <a:pt x="96" y="93"/>
                </a:cubicBezTo>
                <a:cubicBezTo>
                  <a:pt x="101" y="89"/>
                  <a:pt x="101" y="83"/>
                  <a:pt x="96" y="79"/>
                </a:cubicBezTo>
                <a:cubicBezTo>
                  <a:pt x="67" y="50"/>
                  <a:pt x="67" y="50"/>
                  <a:pt x="67" y="50"/>
                </a:cubicBezTo>
                <a:cubicBezTo>
                  <a:pt x="72" y="45"/>
                  <a:pt x="72" y="45"/>
                  <a:pt x="72" y="45"/>
                </a:cubicBezTo>
                <a:cubicBezTo>
                  <a:pt x="75" y="47"/>
                  <a:pt x="75" y="47"/>
                  <a:pt x="75" y="47"/>
                </a:cubicBezTo>
                <a:cubicBezTo>
                  <a:pt x="77" y="46"/>
                  <a:pt x="79" y="46"/>
                  <a:pt x="82" y="46"/>
                </a:cubicBezTo>
                <a:cubicBezTo>
                  <a:pt x="106" y="21"/>
                  <a:pt x="106" y="21"/>
                  <a:pt x="106" y="21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7" y="19"/>
                  <a:pt x="107" y="19"/>
                  <a:pt x="107" y="18"/>
                </a:cubicBezTo>
                <a:cubicBezTo>
                  <a:pt x="109" y="18"/>
                  <a:pt x="110" y="18"/>
                  <a:pt x="110" y="18"/>
                </a:cubicBezTo>
                <a:cubicBezTo>
                  <a:pt x="111" y="16"/>
                  <a:pt x="111" y="14"/>
                  <a:pt x="110" y="13"/>
                </a:cubicBezTo>
                <a:close/>
                <a:moveTo>
                  <a:pt x="90" y="84"/>
                </a:moveTo>
                <a:cubicBezTo>
                  <a:pt x="92" y="84"/>
                  <a:pt x="94" y="86"/>
                  <a:pt x="94" y="87"/>
                </a:cubicBezTo>
                <a:cubicBezTo>
                  <a:pt x="94" y="90"/>
                  <a:pt x="92" y="92"/>
                  <a:pt x="90" y="92"/>
                </a:cubicBezTo>
                <a:cubicBezTo>
                  <a:pt x="87" y="92"/>
                  <a:pt x="86" y="90"/>
                  <a:pt x="86" y="87"/>
                </a:cubicBezTo>
                <a:cubicBezTo>
                  <a:pt x="86" y="86"/>
                  <a:pt x="87" y="84"/>
                  <a:pt x="90" y="84"/>
                </a:cubicBezTo>
                <a:close/>
                <a:moveTo>
                  <a:pt x="76" y="32"/>
                </a:moveTo>
                <a:cubicBezTo>
                  <a:pt x="74" y="31"/>
                  <a:pt x="74" y="31"/>
                  <a:pt x="74" y="31"/>
                </a:cubicBezTo>
                <a:cubicBezTo>
                  <a:pt x="93" y="13"/>
                  <a:pt x="93" y="13"/>
                  <a:pt x="93" y="13"/>
                </a:cubicBezTo>
                <a:cubicBezTo>
                  <a:pt x="95" y="14"/>
                  <a:pt x="95" y="14"/>
                  <a:pt x="95" y="14"/>
                </a:cubicBezTo>
                <a:cubicBezTo>
                  <a:pt x="76" y="32"/>
                  <a:pt x="76" y="32"/>
                  <a:pt x="76" y="32"/>
                </a:cubicBezTo>
                <a:cubicBezTo>
                  <a:pt x="76" y="32"/>
                  <a:pt x="76" y="32"/>
                  <a:pt x="76" y="32"/>
                </a:cubicBezTo>
                <a:close/>
                <a:moveTo>
                  <a:pt x="82" y="39"/>
                </a:moveTo>
                <a:cubicBezTo>
                  <a:pt x="80" y="37"/>
                  <a:pt x="80" y="37"/>
                  <a:pt x="80" y="37"/>
                </a:cubicBezTo>
                <a:cubicBezTo>
                  <a:pt x="99" y="18"/>
                  <a:pt x="99" y="18"/>
                  <a:pt x="99" y="18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9"/>
                  <a:pt x="82" y="39"/>
                  <a:pt x="82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文本框 3"/>
          <p:cNvSpPr txBox="1"/>
          <p:nvPr/>
        </p:nvSpPr>
        <p:spPr>
          <a:xfrm>
            <a:off x="1185063" y="140679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需求背景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3"/>
          <p:cNvSpPr txBox="1"/>
          <p:nvPr/>
        </p:nvSpPr>
        <p:spPr>
          <a:xfrm>
            <a:off x="179388" y="1685739"/>
            <a:ext cx="27746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企业需要顺势而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为，在风口猪都可以飞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我们需要根据消费趋势明确未来方向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清洁产品还有哪些趋势未被发掘以及满足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3"/>
          <p:cNvSpPr txBox="1"/>
          <p:nvPr/>
        </p:nvSpPr>
        <p:spPr>
          <a:xfrm>
            <a:off x="7143961" y="140679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调研内容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文本框 3"/>
          <p:cNvSpPr txBox="1"/>
          <p:nvPr/>
        </p:nvSpPr>
        <p:spPr>
          <a:xfrm>
            <a:off x="1185063" y="33026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机会方向</a:t>
            </a:r>
          </a:p>
        </p:txBody>
      </p:sp>
      <p:sp>
        <p:nvSpPr>
          <p:cNvPr id="98" name="文本框 3"/>
          <p:cNvSpPr txBox="1"/>
          <p:nvPr/>
        </p:nvSpPr>
        <p:spPr>
          <a:xfrm>
            <a:off x="7152592" y="33026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</a:p>
        </p:txBody>
      </p:sp>
      <p:sp>
        <p:nvSpPr>
          <p:cNvPr id="99" name="文本框 3"/>
          <p:cNvSpPr txBox="1"/>
          <p:nvPr/>
        </p:nvSpPr>
        <p:spPr>
          <a:xfrm>
            <a:off x="6156513" y="1685739"/>
            <a:ext cx="2774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和清洁产品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相关的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PEST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清洁产品未来消费趋势分析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3"/>
          <p:cNvSpPr txBox="1"/>
          <p:nvPr/>
        </p:nvSpPr>
        <p:spPr>
          <a:xfrm>
            <a:off x="179388" y="3596461"/>
            <a:ext cx="2774665" cy="52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未来美的清洁电器还有哪些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机会或方向可以满足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用户需求趋势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文本框 3"/>
          <p:cNvSpPr txBox="1"/>
          <p:nvPr/>
        </p:nvSpPr>
        <p:spPr>
          <a:xfrm>
            <a:off x="6147616" y="3596461"/>
            <a:ext cx="2774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大家都知道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的是公知不是消费趋势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消费趋势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可以是桌面研究，可以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调研，也可以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是数据分析，方式不限，但是一定要有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来源及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34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379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选题二：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世代的清洁产品需求研究</a:t>
            </a:r>
          </a:p>
        </p:txBody>
      </p:sp>
      <p:sp>
        <p:nvSpPr>
          <p:cNvPr id="5" name="文本框 3"/>
          <p:cNvSpPr txBox="1"/>
          <p:nvPr/>
        </p:nvSpPr>
        <p:spPr>
          <a:xfrm>
            <a:off x="3134747" y="2248585"/>
            <a:ext cx="287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选题二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世代的清洁产品需求研究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89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379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选题二：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世代的清洁产品需求研究</a:t>
            </a:r>
          </a:p>
        </p:txBody>
      </p:sp>
      <p:sp>
        <p:nvSpPr>
          <p:cNvPr id="52" name="iṣ1íḍè">
            <a:extLst>
              <a:ext uri="{FF2B5EF4-FFF2-40B4-BE49-F238E27FC236}">
                <a16:creationId xmlns:a16="http://schemas.microsoft.com/office/drawing/2014/main" id="{BCD77B83-5229-4416-8B8E-6D9709F88AA6}"/>
              </a:ext>
            </a:extLst>
          </p:cNvPr>
          <p:cNvSpPr/>
          <p:nvPr/>
        </p:nvSpPr>
        <p:spPr bwMode="auto">
          <a:xfrm>
            <a:off x="2954053" y="954920"/>
            <a:ext cx="1910724" cy="1910724"/>
          </a:xfrm>
          <a:custGeom>
            <a:avLst/>
            <a:gdLst>
              <a:gd name="T0" fmla="*/ 1315 w 1315"/>
              <a:gd name="T1" fmla="*/ 657 h 1315"/>
              <a:gd name="T2" fmla="*/ 1204 w 1315"/>
              <a:gd name="T3" fmla="*/ 768 h 1315"/>
              <a:gd name="T4" fmla="*/ 1101 w 1315"/>
              <a:gd name="T5" fmla="*/ 665 h 1315"/>
              <a:gd name="T6" fmla="*/ 1111 w 1315"/>
              <a:gd name="T7" fmla="*/ 657 h 1315"/>
              <a:gd name="T8" fmla="*/ 1101 w 1315"/>
              <a:gd name="T9" fmla="*/ 650 h 1315"/>
              <a:gd name="T10" fmla="*/ 1000 w 1315"/>
              <a:gd name="T11" fmla="*/ 547 h 1315"/>
              <a:gd name="T12" fmla="*/ 658 w 1315"/>
              <a:gd name="T13" fmla="*/ 205 h 1315"/>
              <a:gd name="T14" fmla="*/ 205 w 1315"/>
              <a:gd name="T15" fmla="*/ 657 h 1315"/>
              <a:gd name="T16" fmla="*/ 547 w 1315"/>
              <a:gd name="T17" fmla="*/ 999 h 1315"/>
              <a:gd name="T18" fmla="*/ 446 w 1315"/>
              <a:gd name="T19" fmla="*/ 1103 h 1315"/>
              <a:gd name="T20" fmla="*/ 0 w 1315"/>
              <a:gd name="T21" fmla="*/ 657 h 1315"/>
              <a:gd name="T22" fmla="*/ 658 w 1315"/>
              <a:gd name="T23" fmla="*/ 0 h 1315"/>
              <a:gd name="T24" fmla="*/ 1101 w 1315"/>
              <a:gd name="T25" fmla="*/ 445 h 1315"/>
              <a:gd name="T26" fmla="*/ 1204 w 1315"/>
              <a:gd name="T27" fmla="*/ 547 h 1315"/>
              <a:gd name="T28" fmla="*/ 1315 w 1315"/>
              <a:gd name="T29" fmla="*/ 657 h 1315"/>
              <a:gd name="T30" fmla="*/ 769 w 1315"/>
              <a:gd name="T31" fmla="*/ 999 h 1315"/>
              <a:gd name="T32" fmla="*/ 665 w 1315"/>
              <a:gd name="T33" fmla="*/ 1103 h 1315"/>
              <a:gd name="T34" fmla="*/ 658 w 1315"/>
              <a:gd name="T35" fmla="*/ 1110 h 1315"/>
              <a:gd name="T36" fmla="*/ 650 w 1315"/>
              <a:gd name="T37" fmla="*/ 1103 h 1315"/>
              <a:gd name="T38" fmla="*/ 547 w 1315"/>
              <a:gd name="T39" fmla="*/ 1204 h 1315"/>
              <a:gd name="T40" fmla="*/ 658 w 1315"/>
              <a:gd name="T41" fmla="*/ 1315 h 1315"/>
              <a:gd name="T42" fmla="*/ 769 w 1315"/>
              <a:gd name="T43" fmla="*/ 1204 h 1315"/>
              <a:gd name="T44" fmla="*/ 870 w 1315"/>
              <a:gd name="T45" fmla="*/ 1103 h 1315"/>
              <a:gd name="T46" fmla="*/ 1101 w 1315"/>
              <a:gd name="T47" fmla="*/ 869 h 1315"/>
              <a:gd name="T48" fmla="*/ 1000 w 1315"/>
              <a:gd name="T49" fmla="*/ 768 h 1315"/>
              <a:gd name="T50" fmla="*/ 769 w 1315"/>
              <a:gd name="T51" fmla="*/ 999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5">
                <a:moveTo>
                  <a:pt x="1315" y="657"/>
                </a:moveTo>
                <a:lnTo>
                  <a:pt x="1204" y="768"/>
                </a:lnTo>
                <a:lnTo>
                  <a:pt x="1101" y="665"/>
                </a:lnTo>
                <a:lnTo>
                  <a:pt x="1111" y="657"/>
                </a:lnTo>
                <a:lnTo>
                  <a:pt x="1101" y="650"/>
                </a:lnTo>
                <a:lnTo>
                  <a:pt x="1000" y="547"/>
                </a:lnTo>
                <a:lnTo>
                  <a:pt x="658" y="205"/>
                </a:lnTo>
                <a:lnTo>
                  <a:pt x="205" y="657"/>
                </a:lnTo>
                <a:lnTo>
                  <a:pt x="547" y="999"/>
                </a:lnTo>
                <a:lnTo>
                  <a:pt x="446" y="1103"/>
                </a:lnTo>
                <a:lnTo>
                  <a:pt x="0" y="657"/>
                </a:lnTo>
                <a:lnTo>
                  <a:pt x="658" y="0"/>
                </a:lnTo>
                <a:lnTo>
                  <a:pt x="1101" y="445"/>
                </a:lnTo>
                <a:lnTo>
                  <a:pt x="1204" y="547"/>
                </a:lnTo>
                <a:lnTo>
                  <a:pt x="1315" y="657"/>
                </a:lnTo>
                <a:close/>
                <a:moveTo>
                  <a:pt x="769" y="999"/>
                </a:moveTo>
                <a:lnTo>
                  <a:pt x="665" y="1103"/>
                </a:lnTo>
                <a:lnTo>
                  <a:pt x="658" y="1110"/>
                </a:lnTo>
                <a:lnTo>
                  <a:pt x="650" y="1103"/>
                </a:lnTo>
                <a:lnTo>
                  <a:pt x="547" y="1204"/>
                </a:lnTo>
                <a:lnTo>
                  <a:pt x="658" y="1315"/>
                </a:lnTo>
                <a:lnTo>
                  <a:pt x="769" y="1204"/>
                </a:lnTo>
                <a:lnTo>
                  <a:pt x="870" y="1103"/>
                </a:lnTo>
                <a:lnTo>
                  <a:pt x="1101" y="869"/>
                </a:lnTo>
                <a:lnTo>
                  <a:pt x="1000" y="768"/>
                </a:lnTo>
                <a:lnTo>
                  <a:pt x="769" y="999"/>
                </a:lnTo>
                <a:close/>
              </a:path>
            </a:pathLst>
          </a:custGeom>
          <a:solidFill>
            <a:srgbClr val="2C3846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îṩľîde">
            <a:extLst>
              <a:ext uri="{FF2B5EF4-FFF2-40B4-BE49-F238E27FC236}">
                <a16:creationId xmlns:a16="http://schemas.microsoft.com/office/drawing/2014/main" id="{1F03DC4A-04F9-4314-9122-A8E67E468A35}"/>
              </a:ext>
            </a:extLst>
          </p:cNvPr>
          <p:cNvSpPr/>
          <p:nvPr/>
        </p:nvSpPr>
        <p:spPr bwMode="auto">
          <a:xfrm>
            <a:off x="4245789" y="954919"/>
            <a:ext cx="1910724" cy="1910723"/>
          </a:xfrm>
          <a:custGeom>
            <a:avLst/>
            <a:gdLst>
              <a:gd name="T0" fmla="*/ 546 w 1315"/>
              <a:gd name="T1" fmla="*/ 999 h 1315"/>
              <a:gd name="T2" fmla="*/ 445 w 1315"/>
              <a:gd name="T3" fmla="*/ 1103 h 1315"/>
              <a:gd name="T4" fmla="*/ 212 w 1315"/>
              <a:gd name="T5" fmla="*/ 869 h 1315"/>
              <a:gd name="T6" fmla="*/ 111 w 1315"/>
              <a:gd name="T7" fmla="*/ 768 h 1315"/>
              <a:gd name="T8" fmla="*/ 0 w 1315"/>
              <a:gd name="T9" fmla="*/ 657 h 1315"/>
              <a:gd name="T10" fmla="*/ 111 w 1315"/>
              <a:gd name="T11" fmla="*/ 547 h 1315"/>
              <a:gd name="T12" fmla="*/ 212 w 1315"/>
              <a:gd name="T13" fmla="*/ 650 h 1315"/>
              <a:gd name="T14" fmla="*/ 204 w 1315"/>
              <a:gd name="T15" fmla="*/ 657 h 1315"/>
              <a:gd name="T16" fmla="*/ 212 w 1315"/>
              <a:gd name="T17" fmla="*/ 665 h 1315"/>
              <a:gd name="T18" fmla="*/ 315 w 1315"/>
              <a:gd name="T19" fmla="*/ 768 h 1315"/>
              <a:gd name="T20" fmla="*/ 546 w 1315"/>
              <a:gd name="T21" fmla="*/ 999 h 1315"/>
              <a:gd name="T22" fmla="*/ 657 w 1315"/>
              <a:gd name="T23" fmla="*/ 0 h 1315"/>
              <a:gd name="T24" fmla="*/ 212 w 1315"/>
              <a:gd name="T25" fmla="*/ 445 h 1315"/>
              <a:gd name="T26" fmla="*/ 315 w 1315"/>
              <a:gd name="T27" fmla="*/ 547 h 1315"/>
              <a:gd name="T28" fmla="*/ 657 w 1315"/>
              <a:gd name="T29" fmla="*/ 205 h 1315"/>
              <a:gd name="T30" fmla="*/ 1110 w 1315"/>
              <a:gd name="T31" fmla="*/ 657 h 1315"/>
              <a:gd name="T32" fmla="*/ 768 w 1315"/>
              <a:gd name="T33" fmla="*/ 999 h 1315"/>
              <a:gd name="T34" fmla="*/ 665 w 1315"/>
              <a:gd name="T35" fmla="*/ 1103 h 1315"/>
              <a:gd name="T36" fmla="*/ 657 w 1315"/>
              <a:gd name="T37" fmla="*/ 1110 h 1315"/>
              <a:gd name="T38" fmla="*/ 650 w 1315"/>
              <a:gd name="T39" fmla="*/ 1103 h 1315"/>
              <a:gd name="T40" fmla="*/ 546 w 1315"/>
              <a:gd name="T41" fmla="*/ 1204 h 1315"/>
              <a:gd name="T42" fmla="*/ 657 w 1315"/>
              <a:gd name="T43" fmla="*/ 1315 h 1315"/>
              <a:gd name="T44" fmla="*/ 768 w 1315"/>
              <a:gd name="T45" fmla="*/ 1204 h 1315"/>
              <a:gd name="T46" fmla="*/ 869 w 1315"/>
              <a:gd name="T47" fmla="*/ 1103 h 1315"/>
              <a:gd name="T48" fmla="*/ 1315 w 1315"/>
              <a:gd name="T49" fmla="*/ 657 h 1315"/>
              <a:gd name="T50" fmla="*/ 657 w 1315"/>
              <a:gd name="T51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5">
                <a:moveTo>
                  <a:pt x="546" y="999"/>
                </a:moveTo>
                <a:lnTo>
                  <a:pt x="445" y="1103"/>
                </a:lnTo>
                <a:lnTo>
                  <a:pt x="212" y="869"/>
                </a:lnTo>
                <a:lnTo>
                  <a:pt x="111" y="768"/>
                </a:lnTo>
                <a:lnTo>
                  <a:pt x="0" y="657"/>
                </a:lnTo>
                <a:lnTo>
                  <a:pt x="111" y="547"/>
                </a:lnTo>
                <a:lnTo>
                  <a:pt x="212" y="650"/>
                </a:lnTo>
                <a:lnTo>
                  <a:pt x="204" y="657"/>
                </a:lnTo>
                <a:lnTo>
                  <a:pt x="212" y="665"/>
                </a:lnTo>
                <a:lnTo>
                  <a:pt x="315" y="768"/>
                </a:lnTo>
                <a:lnTo>
                  <a:pt x="546" y="999"/>
                </a:lnTo>
                <a:close/>
                <a:moveTo>
                  <a:pt x="657" y="0"/>
                </a:moveTo>
                <a:lnTo>
                  <a:pt x="212" y="445"/>
                </a:lnTo>
                <a:lnTo>
                  <a:pt x="315" y="547"/>
                </a:lnTo>
                <a:lnTo>
                  <a:pt x="657" y="205"/>
                </a:lnTo>
                <a:lnTo>
                  <a:pt x="1110" y="657"/>
                </a:lnTo>
                <a:lnTo>
                  <a:pt x="768" y="999"/>
                </a:lnTo>
                <a:lnTo>
                  <a:pt x="665" y="1103"/>
                </a:lnTo>
                <a:lnTo>
                  <a:pt x="657" y="1110"/>
                </a:lnTo>
                <a:lnTo>
                  <a:pt x="650" y="1103"/>
                </a:lnTo>
                <a:lnTo>
                  <a:pt x="546" y="1204"/>
                </a:lnTo>
                <a:lnTo>
                  <a:pt x="657" y="1315"/>
                </a:lnTo>
                <a:lnTo>
                  <a:pt x="768" y="1204"/>
                </a:lnTo>
                <a:lnTo>
                  <a:pt x="869" y="1103"/>
                </a:lnTo>
                <a:lnTo>
                  <a:pt x="1315" y="657"/>
                </a:lnTo>
                <a:lnTo>
                  <a:pt x="657" y="0"/>
                </a:lnTo>
                <a:close/>
              </a:path>
            </a:pathLst>
          </a:custGeom>
          <a:solidFill>
            <a:srgbClr val="914FAE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ï$ļîďé">
            <a:extLst>
              <a:ext uri="{FF2B5EF4-FFF2-40B4-BE49-F238E27FC236}">
                <a16:creationId xmlns:a16="http://schemas.microsoft.com/office/drawing/2014/main" id="{4AE9FC39-95DB-43CC-807B-E68E35453AE3}"/>
              </a:ext>
            </a:extLst>
          </p:cNvPr>
          <p:cNvSpPr/>
          <p:nvPr/>
        </p:nvSpPr>
        <p:spPr bwMode="auto">
          <a:xfrm>
            <a:off x="4245790" y="2246654"/>
            <a:ext cx="1910724" cy="1909270"/>
          </a:xfrm>
          <a:custGeom>
            <a:avLst/>
            <a:gdLst>
              <a:gd name="T0" fmla="*/ 315 w 1315"/>
              <a:gd name="T1" fmla="*/ 546 h 1314"/>
              <a:gd name="T2" fmla="*/ 212 w 1315"/>
              <a:gd name="T3" fmla="*/ 445 h 1314"/>
              <a:gd name="T4" fmla="*/ 445 w 1315"/>
              <a:gd name="T5" fmla="*/ 214 h 1314"/>
              <a:gd name="T6" fmla="*/ 546 w 1315"/>
              <a:gd name="T7" fmla="*/ 110 h 1314"/>
              <a:gd name="T8" fmla="*/ 657 w 1315"/>
              <a:gd name="T9" fmla="*/ 0 h 1314"/>
              <a:gd name="T10" fmla="*/ 768 w 1315"/>
              <a:gd name="T11" fmla="*/ 110 h 1314"/>
              <a:gd name="T12" fmla="*/ 665 w 1315"/>
              <a:gd name="T13" fmla="*/ 214 h 1314"/>
              <a:gd name="T14" fmla="*/ 657 w 1315"/>
              <a:gd name="T15" fmla="*/ 204 h 1314"/>
              <a:gd name="T16" fmla="*/ 650 w 1315"/>
              <a:gd name="T17" fmla="*/ 214 h 1314"/>
              <a:gd name="T18" fmla="*/ 546 w 1315"/>
              <a:gd name="T19" fmla="*/ 315 h 1314"/>
              <a:gd name="T20" fmla="*/ 315 w 1315"/>
              <a:gd name="T21" fmla="*/ 546 h 1314"/>
              <a:gd name="T22" fmla="*/ 869 w 1315"/>
              <a:gd name="T23" fmla="*/ 214 h 1314"/>
              <a:gd name="T24" fmla="*/ 768 w 1315"/>
              <a:gd name="T25" fmla="*/ 315 h 1314"/>
              <a:gd name="T26" fmla="*/ 1110 w 1315"/>
              <a:gd name="T27" fmla="*/ 657 h 1314"/>
              <a:gd name="T28" fmla="*/ 657 w 1315"/>
              <a:gd name="T29" fmla="*/ 1109 h 1314"/>
              <a:gd name="T30" fmla="*/ 315 w 1315"/>
              <a:gd name="T31" fmla="*/ 767 h 1314"/>
              <a:gd name="T32" fmla="*/ 212 w 1315"/>
              <a:gd name="T33" fmla="*/ 664 h 1314"/>
              <a:gd name="T34" fmla="*/ 204 w 1315"/>
              <a:gd name="T35" fmla="*/ 657 h 1314"/>
              <a:gd name="T36" fmla="*/ 212 w 1315"/>
              <a:gd name="T37" fmla="*/ 649 h 1314"/>
              <a:gd name="T38" fmla="*/ 111 w 1315"/>
              <a:gd name="T39" fmla="*/ 546 h 1314"/>
              <a:gd name="T40" fmla="*/ 0 w 1315"/>
              <a:gd name="T41" fmla="*/ 657 h 1314"/>
              <a:gd name="T42" fmla="*/ 111 w 1315"/>
              <a:gd name="T43" fmla="*/ 767 h 1314"/>
              <a:gd name="T44" fmla="*/ 212 w 1315"/>
              <a:gd name="T45" fmla="*/ 869 h 1314"/>
              <a:gd name="T46" fmla="*/ 657 w 1315"/>
              <a:gd name="T47" fmla="*/ 1314 h 1314"/>
              <a:gd name="T48" fmla="*/ 1315 w 1315"/>
              <a:gd name="T49" fmla="*/ 657 h 1314"/>
              <a:gd name="T50" fmla="*/ 869 w 1315"/>
              <a:gd name="T51" fmla="*/ 21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4">
                <a:moveTo>
                  <a:pt x="315" y="546"/>
                </a:moveTo>
                <a:lnTo>
                  <a:pt x="212" y="445"/>
                </a:lnTo>
                <a:lnTo>
                  <a:pt x="445" y="214"/>
                </a:lnTo>
                <a:lnTo>
                  <a:pt x="546" y="110"/>
                </a:lnTo>
                <a:lnTo>
                  <a:pt x="657" y="0"/>
                </a:lnTo>
                <a:lnTo>
                  <a:pt x="768" y="110"/>
                </a:lnTo>
                <a:lnTo>
                  <a:pt x="665" y="214"/>
                </a:lnTo>
                <a:lnTo>
                  <a:pt x="657" y="204"/>
                </a:lnTo>
                <a:lnTo>
                  <a:pt x="650" y="214"/>
                </a:lnTo>
                <a:lnTo>
                  <a:pt x="546" y="315"/>
                </a:lnTo>
                <a:lnTo>
                  <a:pt x="315" y="546"/>
                </a:lnTo>
                <a:close/>
                <a:moveTo>
                  <a:pt x="869" y="214"/>
                </a:moveTo>
                <a:lnTo>
                  <a:pt x="768" y="315"/>
                </a:lnTo>
                <a:lnTo>
                  <a:pt x="1110" y="657"/>
                </a:lnTo>
                <a:lnTo>
                  <a:pt x="657" y="1109"/>
                </a:lnTo>
                <a:lnTo>
                  <a:pt x="315" y="767"/>
                </a:lnTo>
                <a:lnTo>
                  <a:pt x="212" y="664"/>
                </a:lnTo>
                <a:lnTo>
                  <a:pt x="204" y="657"/>
                </a:lnTo>
                <a:lnTo>
                  <a:pt x="212" y="649"/>
                </a:lnTo>
                <a:lnTo>
                  <a:pt x="111" y="546"/>
                </a:lnTo>
                <a:lnTo>
                  <a:pt x="0" y="657"/>
                </a:lnTo>
                <a:lnTo>
                  <a:pt x="111" y="767"/>
                </a:lnTo>
                <a:lnTo>
                  <a:pt x="212" y="869"/>
                </a:lnTo>
                <a:lnTo>
                  <a:pt x="657" y="1314"/>
                </a:lnTo>
                <a:lnTo>
                  <a:pt x="1315" y="657"/>
                </a:lnTo>
                <a:lnTo>
                  <a:pt x="869" y="214"/>
                </a:lnTo>
                <a:close/>
              </a:path>
            </a:pathLst>
          </a:custGeom>
          <a:solidFill>
            <a:srgbClr val="3191E4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íšlîḋê">
            <a:extLst>
              <a:ext uri="{FF2B5EF4-FFF2-40B4-BE49-F238E27FC236}">
                <a16:creationId xmlns:a16="http://schemas.microsoft.com/office/drawing/2014/main" id="{AB2F1E71-33E4-47CD-B433-E1394491BB24}"/>
              </a:ext>
            </a:extLst>
          </p:cNvPr>
          <p:cNvSpPr/>
          <p:nvPr/>
        </p:nvSpPr>
        <p:spPr bwMode="auto">
          <a:xfrm>
            <a:off x="2954053" y="2246656"/>
            <a:ext cx="1910724" cy="1909270"/>
          </a:xfrm>
          <a:custGeom>
            <a:avLst/>
            <a:gdLst>
              <a:gd name="T0" fmla="*/ 1315 w 1315"/>
              <a:gd name="T1" fmla="*/ 657 h 1314"/>
              <a:gd name="T2" fmla="*/ 1204 w 1315"/>
              <a:gd name="T3" fmla="*/ 767 h 1314"/>
              <a:gd name="T4" fmla="*/ 1101 w 1315"/>
              <a:gd name="T5" fmla="*/ 664 h 1314"/>
              <a:gd name="T6" fmla="*/ 1111 w 1315"/>
              <a:gd name="T7" fmla="*/ 657 h 1314"/>
              <a:gd name="T8" fmla="*/ 1101 w 1315"/>
              <a:gd name="T9" fmla="*/ 649 h 1314"/>
              <a:gd name="T10" fmla="*/ 1000 w 1315"/>
              <a:gd name="T11" fmla="*/ 546 h 1314"/>
              <a:gd name="T12" fmla="*/ 769 w 1315"/>
              <a:gd name="T13" fmla="*/ 315 h 1314"/>
              <a:gd name="T14" fmla="*/ 870 w 1315"/>
              <a:gd name="T15" fmla="*/ 214 h 1314"/>
              <a:gd name="T16" fmla="*/ 1101 w 1315"/>
              <a:gd name="T17" fmla="*/ 445 h 1314"/>
              <a:gd name="T18" fmla="*/ 1204 w 1315"/>
              <a:gd name="T19" fmla="*/ 546 h 1314"/>
              <a:gd name="T20" fmla="*/ 1315 w 1315"/>
              <a:gd name="T21" fmla="*/ 657 h 1314"/>
              <a:gd name="T22" fmla="*/ 658 w 1315"/>
              <a:gd name="T23" fmla="*/ 1109 h 1314"/>
              <a:gd name="T24" fmla="*/ 205 w 1315"/>
              <a:gd name="T25" fmla="*/ 657 h 1314"/>
              <a:gd name="T26" fmla="*/ 547 w 1315"/>
              <a:gd name="T27" fmla="*/ 315 h 1314"/>
              <a:gd name="T28" fmla="*/ 650 w 1315"/>
              <a:gd name="T29" fmla="*/ 214 h 1314"/>
              <a:gd name="T30" fmla="*/ 658 w 1315"/>
              <a:gd name="T31" fmla="*/ 204 h 1314"/>
              <a:gd name="T32" fmla="*/ 665 w 1315"/>
              <a:gd name="T33" fmla="*/ 214 h 1314"/>
              <a:gd name="T34" fmla="*/ 769 w 1315"/>
              <a:gd name="T35" fmla="*/ 110 h 1314"/>
              <a:gd name="T36" fmla="*/ 658 w 1315"/>
              <a:gd name="T37" fmla="*/ 0 h 1314"/>
              <a:gd name="T38" fmla="*/ 547 w 1315"/>
              <a:gd name="T39" fmla="*/ 110 h 1314"/>
              <a:gd name="T40" fmla="*/ 446 w 1315"/>
              <a:gd name="T41" fmla="*/ 214 h 1314"/>
              <a:gd name="T42" fmla="*/ 0 w 1315"/>
              <a:gd name="T43" fmla="*/ 657 h 1314"/>
              <a:gd name="T44" fmla="*/ 658 w 1315"/>
              <a:gd name="T45" fmla="*/ 1314 h 1314"/>
              <a:gd name="T46" fmla="*/ 1101 w 1315"/>
              <a:gd name="T47" fmla="*/ 869 h 1314"/>
              <a:gd name="T48" fmla="*/ 1000 w 1315"/>
              <a:gd name="T49" fmla="*/ 767 h 1314"/>
              <a:gd name="T50" fmla="*/ 658 w 1315"/>
              <a:gd name="T51" fmla="*/ 1109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4">
                <a:moveTo>
                  <a:pt x="1315" y="657"/>
                </a:moveTo>
                <a:lnTo>
                  <a:pt x="1204" y="767"/>
                </a:lnTo>
                <a:lnTo>
                  <a:pt x="1101" y="664"/>
                </a:lnTo>
                <a:lnTo>
                  <a:pt x="1111" y="657"/>
                </a:lnTo>
                <a:lnTo>
                  <a:pt x="1101" y="649"/>
                </a:lnTo>
                <a:lnTo>
                  <a:pt x="1000" y="546"/>
                </a:lnTo>
                <a:lnTo>
                  <a:pt x="769" y="315"/>
                </a:lnTo>
                <a:lnTo>
                  <a:pt x="870" y="214"/>
                </a:lnTo>
                <a:lnTo>
                  <a:pt x="1101" y="445"/>
                </a:lnTo>
                <a:lnTo>
                  <a:pt x="1204" y="546"/>
                </a:lnTo>
                <a:lnTo>
                  <a:pt x="1315" y="657"/>
                </a:lnTo>
                <a:close/>
                <a:moveTo>
                  <a:pt x="658" y="1109"/>
                </a:moveTo>
                <a:lnTo>
                  <a:pt x="205" y="657"/>
                </a:lnTo>
                <a:lnTo>
                  <a:pt x="547" y="315"/>
                </a:lnTo>
                <a:lnTo>
                  <a:pt x="650" y="214"/>
                </a:lnTo>
                <a:lnTo>
                  <a:pt x="658" y="204"/>
                </a:lnTo>
                <a:lnTo>
                  <a:pt x="665" y="214"/>
                </a:lnTo>
                <a:lnTo>
                  <a:pt x="769" y="110"/>
                </a:lnTo>
                <a:lnTo>
                  <a:pt x="658" y="0"/>
                </a:lnTo>
                <a:lnTo>
                  <a:pt x="547" y="110"/>
                </a:lnTo>
                <a:lnTo>
                  <a:pt x="446" y="214"/>
                </a:lnTo>
                <a:lnTo>
                  <a:pt x="0" y="657"/>
                </a:lnTo>
                <a:lnTo>
                  <a:pt x="658" y="1314"/>
                </a:lnTo>
                <a:lnTo>
                  <a:pt x="1101" y="869"/>
                </a:lnTo>
                <a:lnTo>
                  <a:pt x="1000" y="767"/>
                </a:lnTo>
                <a:lnTo>
                  <a:pt x="658" y="1109"/>
                </a:lnTo>
                <a:close/>
              </a:path>
            </a:pathLst>
          </a:custGeom>
          <a:solidFill>
            <a:srgbClr val="4C9A19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îsľiḋe">
            <a:extLst>
              <a:ext uri="{FF2B5EF4-FFF2-40B4-BE49-F238E27FC236}">
                <a16:creationId xmlns:a16="http://schemas.microsoft.com/office/drawing/2014/main" id="{F85A19C8-3C3C-42EC-96A0-0E3C9D7D172D}"/>
              </a:ext>
            </a:extLst>
          </p:cNvPr>
          <p:cNvSpPr/>
          <p:nvPr/>
        </p:nvSpPr>
        <p:spPr>
          <a:xfrm>
            <a:off x="7260302" y="787732"/>
            <a:ext cx="584801" cy="584801"/>
          </a:xfrm>
          <a:prstGeom prst="flowChartConnector">
            <a:avLst/>
          </a:prstGeom>
          <a:solidFill>
            <a:srgbClr val="914FA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ïS1îḑè">
            <a:extLst>
              <a:ext uri="{FF2B5EF4-FFF2-40B4-BE49-F238E27FC236}">
                <a16:creationId xmlns:a16="http://schemas.microsoft.com/office/drawing/2014/main" id="{838F212D-07E6-4F2A-87AB-81E5ABF4E5AF}"/>
              </a:ext>
            </a:extLst>
          </p:cNvPr>
          <p:cNvGrpSpPr/>
          <p:nvPr/>
        </p:nvGrpSpPr>
        <p:grpSpPr>
          <a:xfrm>
            <a:off x="7367327" y="913095"/>
            <a:ext cx="335246" cy="325049"/>
            <a:chOff x="4411266" y="2303265"/>
            <a:chExt cx="325040" cy="315154"/>
          </a:xfrm>
          <a:solidFill>
            <a:srgbClr val="FFFFFF"/>
          </a:solidFill>
        </p:grpSpPr>
        <p:sp>
          <p:nvSpPr>
            <p:cNvPr id="92" name="íśḷïḓe">
              <a:extLst>
                <a:ext uri="{FF2B5EF4-FFF2-40B4-BE49-F238E27FC236}">
                  <a16:creationId xmlns:a16="http://schemas.microsoft.com/office/drawing/2014/main" id="{A74818E7-7423-472B-879A-11FDAE8DA964}"/>
                </a:ext>
              </a:extLst>
            </p:cNvPr>
            <p:cNvSpPr/>
            <p:nvPr/>
          </p:nvSpPr>
          <p:spPr bwMode="auto">
            <a:xfrm>
              <a:off x="4411266" y="2336007"/>
              <a:ext cx="291108" cy="282412"/>
            </a:xfrm>
            <a:custGeom>
              <a:avLst/>
              <a:gdLst>
                <a:gd name="T0" fmla="*/ 417 w 21600"/>
                <a:gd name="T1" fmla="*/ 102 h 21600"/>
                <a:gd name="T2" fmla="*/ 384 w 21600"/>
                <a:gd name="T3" fmla="*/ 65 h 21600"/>
                <a:gd name="T4" fmla="*/ 316 w 21600"/>
                <a:gd name="T5" fmla="*/ 0 h 21600"/>
                <a:gd name="T6" fmla="*/ 283 w 21600"/>
                <a:gd name="T7" fmla="*/ 33 h 21600"/>
                <a:gd name="T8" fmla="*/ 149 w 21600"/>
                <a:gd name="T9" fmla="*/ 102 h 21600"/>
                <a:gd name="T10" fmla="*/ 0 w 21600"/>
                <a:gd name="T11" fmla="*/ 465 h 21600"/>
                <a:gd name="T12" fmla="*/ 182 w 21600"/>
                <a:gd name="T13" fmla="*/ 265 h 21600"/>
                <a:gd name="T14" fmla="*/ 182 w 21600"/>
                <a:gd name="T15" fmla="*/ 265 h 21600"/>
                <a:gd name="T16" fmla="*/ 197 w 21600"/>
                <a:gd name="T17" fmla="*/ 181 h 21600"/>
                <a:gd name="T18" fmla="*/ 302 w 21600"/>
                <a:gd name="T19" fmla="*/ 181 h 21600"/>
                <a:gd name="T20" fmla="*/ 302 w 21600"/>
                <a:gd name="T21" fmla="*/ 283 h 21600"/>
                <a:gd name="T22" fmla="*/ 216 w 21600"/>
                <a:gd name="T23" fmla="*/ 297 h 21600"/>
                <a:gd name="T24" fmla="*/ 216 w 21600"/>
                <a:gd name="T25" fmla="*/ 297 h 21600"/>
                <a:gd name="T26" fmla="*/ 10 w 21600"/>
                <a:gd name="T27" fmla="*/ 474 h 21600"/>
                <a:gd name="T28" fmla="*/ 384 w 21600"/>
                <a:gd name="T29" fmla="*/ 330 h 21600"/>
                <a:gd name="T30" fmla="*/ 451 w 21600"/>
                <a:gd name="T31" fmla="*/ 200 h 21600"/>
                <a:gd name="T32" fmla="*/ 489 w 21600"/>
                <a:gd name="T33" fmla="*/ 167 h 21600"/>
                <a:gd name="T34" fmla="*/ 417 w 21600"/>
                <a:gd name="T35" fmla="*/ 102 h 21600"/>
                <a:gd name="T36" fmla="*/ 417 w 21600"/>
                <a:gd name="T37" fmla="*/ 102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8424" y="4659"/>
                  </a:moveTo>
                  <a:cubicBezTo>
                    <a:pt x="16941" y="2965"/>
                    <a:pt x="16941" y="2965"/>
                    <a:pt x="16941" y="2965"/>
                  </a:cubicBezTo>
                  <a:cubicBezTo>
                    <a:pt x="13976" y="0"/>
                    <a:pt x="13976" y="0"/>
                    <a:pt x="13976" y="0"/>
                  </a:cubicBezTo>
                  <a:cubicBezTo>
                    <a:pt x="13976" y="0"/>
                    <a:pt x="13976" y="0"/>
                    <a:pt x="12494" y="1482"/>
                  </a:cubicBezTo>
                  <a:cubicBezTo>
                    <a:pt x="11012" y="2965"/>
                    <a:pt x="6565" y="4659"/>
                    <a:pt x="6565" y="4659"/>
                  </a:cubicBezTo>
                  <a:cubicBezTo>
                    <a:pt x="0" y="21176"/>
                    <a:pt x="0" y="21176"/>
                    <a:pt x="0" y="21176"/>
                  </a:cubicBezTo>
                  <a:cubicBezTo>
                    <a:pt x="8047" y="12071"/>
                    <a:pt x="8047" y="12071"/>
                    <a:pt x="8047" y="12071"/>
                  </a:cubicBezTo>
                  <a:cubicBezTo>
                    <a:pt x="7624" y="10800"/>
                    <a:pt x="7835" y="9318"/>
                    <a:pt x="8682" y="8259"/>
                  </a:cubicBezTo>
                  <a:cubicBezTo>
                    <a:pt x="9953" y="6988"/>
                    <a:pt x="12071" y="6988"/>
                    <a:pt x="13341" y="8259"/>
                  </a:cubicBezTo>
                  <a:cubicBezTo>
                    <a:pt x="14400" y="9529"/>
                    <a:pt x="14400" y="11647"/>
                    <a:pt x="13341" y="12918"/>
                  </a:cubicBezTo>
                  <a:cubicBezTo>
                    <a:pt x="12282" y="13765"/>
                    <a:pt x="10800" y="13976"/>
                    <a:pt x="9529" y="13553"/>
                  </a:cubicBezTo>
                  <a:cubicBezTo>
                    <a:pt x="424" y="21600"/>
                    <a:pt x="424" y="21600"/>
                    <a:pt x="424" y="21600"/>
                  </a:cubicBezTo>
                  <a:cubicBezTo>
                    <a:pt x="16941" y="15035"/>
                    <a:pt x="16941" y="15035"/>
                    <a:pt x="16941" y="15035"/>
                  </a:cubicBezTo>
                  <a:cubicBezTo>
                    <a:pt x="16941" y="15035"/>
                    <a:pt x="18424" y="10588"/>
                    <a:pt x="19906" y="9106"/>
                  </a:cubicBezTo>
                  <a:cubicBezTo>
                    <a:pt x="21600" y="7624"/>
                    <a:pt x="21600" y="7624"/>
                    <a:pt x="21600" y="7624"/>
                  </a:cubicBezTo>
                  <a:lnTo>
                    <a:pt x="18424" y="4659"/>
                  </a:lnTo>
                  <a:close/>
                  <a:moveTo>
                    <a:pt x="18424" y="4659"/>
                  </a:moveTo>
                </a:path>
              </a:pathLst>
            </a:custGeom>
            <a:grpFill/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î$ļíďê">
              <a:extLst>
                <a:ext uri="{FF2B5EF4-FFF2-40B4-BE49-F238E27FC236}">
                  <a16:creationId xmlns:a16="http://schemas.microsoft.com/office/drawing/2014/main" id="{425850D0-CED3-472B-AE0F-9A887CFB7DF1}"/>
                </a:ext>
              </a:extLst>
            </p:cNvPr>
            <p:cNvSpPr/>
            <p:nvPr/>
          </p:nvSpPr>
          <p:spPr bwMode="auto">
            <a:xfrm>
              <a:off x="4619625" y="2303265"/>
              <a:ext cx="116681" cy="113109"/>
            </a:xfrm>
            <a:custGeom>
              <a:avLst/>
              <a:gdLst>
                <a:gd name="T0" fmla="*/ 24 w 21600"/>
                <a:gd name="T1" fmla="*/ 0 h 21600"/>
                <a:gd name="T2" fmla="*/ 196 w 21600"/>
                <a:gd name="T3" fmla="*/ 167 h 21600"/>
                <a:gd name="T4" fmla="*/ 172 w 21600"/>
                <a:gd name="T5" fmla="*/ 190 h 21600"/>
                <a:gd name="T6" fmla="*/ 0 w 21600"/>
                <a:gd name="T7" fmla="*/ 23 h 21600"/>
                <a:gd name="T8" fmla="*/ 24 w 21600"/>
                <a:gd name="T9" fmla="*/ 0 h 21600"/>
                <a:gd name="T10" fmla="*/ 24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667" y="0"/>
                  </a:moveTo>
                  <a:lnTo>
                    <a:pt x="21600" y="18933"/>
                  </a:lnTo>
                  <a:lnTo>
                    <a:pt x="18933" y="21600"/>
                  </a:lnTo>
                  <a:lnTo>
                    <a:pt x="0" y="2667"/>
                  </a:lnTo>
                  <a:lnTo>
                    <a:pt x="2667" y="0"/>
                  </a:lnTo>
                  <a:close/>
                  <a:moveTo>
                    <a:pt x="2667" y="0"/>
                  </a:moveTo>
                </a:path>
              </a:pathLst>
            </a:custGeom>
            <a:grpFill/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ïś1ïḓé">
            <a:extLst>
              <a:ext uri="{FF2B5EF4-FFF2-40B4-BE49-F238E27FC236}">
                <a16:creationId xmlns:a16="http://schemas.microsoft.com/office/drawing/2014/main" id="{96AFB5A9-E1DA-419E-8D63-C774FD8466BA}"/>
              </a:ext>
            </a:extLst>
          </p:cNvPr>
          <p:cNvSpPr/>
          <p:nvPr/>
        </p:nvSpPr>
        <p:spPr>
          <a:xfrm>
            <a:off x="1283216" y="788952"/>
            <a:ext cx="584801" cy="584801"/>
          </a:xfrm>
          <a:prstGeom prst="flowChartConnector">
            <a:avLst/>
          </a:prstGeom>
          <a:solidFill>
            <a:srgbClr val="2C38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îşḷíḑé">
            <a:extLst>
              <a:ext uri="{FF2B5EF4-FFF2-40B4-BE49-F238E27FC236}">
                <a16:creationId xmlns:a16="http://schemas.microsoft.com/office/drawing/2014/main" id="{E6CA6CB8-AE7D-4B23-BDA1-5A0EA94BE6FA}"/>
              </a:ext>
            </a:extLst>
          </p:cNvPr>
          <p:cNvGrpSpPr/>
          <p:nvPr/>
        </p:nvGrpSpPr>
        <p:grpSpPr>
          <a:xfrm>
            <a:off x="1448019" y="938849"/>
            <a:ext cx="291032" cy="292890"/>
            <a:chOff x="3886200" y="3605213"/>
            <a:chExt cx="1243013" cy="1250950"/>
          </a:xfrm>
          <a:solidFill>
            <a:srgbClr val="FFFFFF"/>
          </a:solidFill>
        </p:grpSpPr>
        <p:sp>
          <p:nvSpPr>
            <p:cNvPr id="70" name="îšľíḓè">
              <a:extLst>
                <a:ext uri="{FF2B5EF4-FFF2-40B4-BE49-F238E27FC236}">
                  <a16:creationId xmlns:a16="http://schemas.microsoft.com/office/drawing/2014/main" id="{7B5D897F-DDC8-473B-AB4B-7B26967526DA}"/>
                </a:ext>
              </a:extLst>
            </p:cNvPr>
            <p:cNvSpPr/>
            <p:nvPr/>
          </p:nvSpPr>
          <p:spPr bwMode="auto">
            <a:xfrm>
              <a:off x="4732338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5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iṩḷïḍé">
              <a:extLst>
                <a:ext uri="{FF2B5EF4-FFF2-40B4-BE49-F238E27FC236}">
                  <a16:creationId xmlns:a16="http://schemas.microsoft.com/office/drawing/2014/main" id="{300DD83D-7FCD-4239-9A62-EB4E71AAB695}"/>
                </a:ext>
              </a:extLst>
            </p:cNvPr>
            <p:cNvSpPr/>
            <p:nvPr/>
          </p:nvSpPr>
          <p:spPr bwMode="auto">
            <a:xfrm>
              <a:off x="3886200" y="3751263"/>
              <a:ext cx="1243013" cy="1104900"/>
            </a:xfrm>
            <a:custGeom>
              <a:avLst/>
              <a:gdLst>
                <a:gd name="T0" fmla="*/ 329 w 329"/>
                <a:gd name="T1" fmla="*/ 1 h 294"/>
                <a:gd name="T2" fmla="*/ 282 w 329"/>
                <a:gd name="T3" fmla="*/ 1 h 294"/>
                <a:gd name="T4" fmla="*/ 282 w 329"/>
                <a:gd name="T5" fmla="*/ 13 h 294"/>
                <a:gd name="T6" fmla="*/ 247 w 329"/>
                <a:gd name="T7" fmla="*/ 48 h 294"/>
                <a:gd name="T8" fmla="*/ 212 w 329"/>
                <a:gd name="T9" fmla="*/ 13 h 294"/>
                <a:gd name="T10" fmla="*/ 212 w 329"/>
                <a:gd name="T11" fmla="*/ 1 h 294"/>
                <a:gd name="T12" fmla="*/ 118 w 329"/>
                <a:gd name="T13" fmla="*/ 1 h 294"/>
                <a:gd name="T14" fmla="*/ 118 w 329"/>
                <a:gd name="T15" fmla="*/ 13 h 294"/>
                <a:gd name="T16" fmla="*/ 83 w 329"/>
                <a:gd name="T17" fmla="*/ 48 h 294"/>
                <a:gd name="T18" fmla="*/ 47 w 329"/>
                <a:gd name="T19" fmla="*/ 13 h 294"/>
                <a:gd name="T20" fmla="*/ 47 w 329"/>
                <a:gd name="T21" fmla="*/ 1 h 294"/>
                <a:gd name="T22" fmla="*/ 0 w 329"/>
                <a:gd name="T23" fmla="*/ 0 h 294"/>
                <a:gd name="T24" fmla="*/ 0 w 329"/>
                <a:gd name="T25" fmla="*/ 294 h 294"/>
                <a:gd name="T26" fmla="*/ 24 w 329"/>
                <a:gd name="T27" fmla="*/ 294 h 294"/>
                <a:gd name="T28" fmla="*/ 306 w 329"/>
                <a:gd name="T29" fmla="*/ 294 h 294"/>
                <a:gd name="T30" fmla="*/ 329 w 329"/>
                <a:gd name="T31" fmla="*/ 294 h 294"/>
                <a:gd name="T32" fmla="*/ 329 w 329"/>
                <a:gd name="T33" fmla="*/ 1 h 294"/>
                <a:gd name="T34" fmla="*/ 306 w 329"/>
                <a:gd name="T35" fmla="*/ 271 h 294"/>
                <a:gd name="T36" fmla="*/ 24 w 329"/>
                <a:gd name="T37" fmla="*/ 271 h 294"/>
                <a:gd name="T38" fmla="*/ 24 w 329"/>
                <a:gd name="T39" fmla="*/ 83 h 294"/>
                <a:gd name="T40" fmla="*/ 306 w 329"/>
                <a:gd name="T41" fmla="*/ 83 h 294"/>
                <a:gd name="T42" fmla="*/ 306 w 329"/>
                <a:gd name="T43" fmla="*/ 27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9" h="294">
                  <a:moveTo>
                    <a:pt x="329" y="1"/>
                  </a:moveTo>
                  <a:cubicBezTo>
                    <a:pt x="282" y="1"/>
                    <a:pt x="282" y="1"/>
                    <a:pt x="282" y="1"/>
                  </a:cubicBezTo>
                  <a:cubicBezTo>
                    <a:pt x="282" y="13"/>
                    <a:pt x="282" y="13"/>
                    <a:pt x="282" y="13"/>
                  </a:cubicBezTo>
                  <a:cubicBezTo>
                    <a:pt x="282" y="32"/>
                    <a:pt x="266" y="48"/>
                    <a:pt x="247" y="48"/>
                  </a:cubicBezTo>
                  <a:cubicBezTo>
                    <a:pt x="228" y="48"/>
                    <a:pt x="212" y="32"/>
                    <a:pt x="212" y="13"/>
                  </a:cubicBezTo>
                  <a:cubicBezTo>
                    <a:pt x="212" y="1"/>
                    <a:pt x="212" y="1"/>
                    <a:pt x="212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32"/>
                    <a:pt x="102" y="48"/>
                    <a:pt x="83" y="48"/>
                  </a:cubicBezTo>
                  <a:cubicBezTo>
                    <a:pt x="63" y="48"/>
                    <a:pt x="47" y="32"/>
                    <a:pt x="47" y="13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4" y="294"/>
                    <a:pt x="24" y="294"/>
                    <a:pt x="24" y="294"/>
                  </a:cubicBezTo>
                  <a:cubicBezTo>
                    <a:pt x="306" y="294"/>
                    <a:pt x="306" y="294"/>
                    <a:pt x="306" y="294"/>
                  </a:cubicBezTo>
                  <a:cubicBezTo>
                    <a:pt x="329" y="294"/>
                    <a:pt x="329" y="294"/>
                    <a:pt x="329" y="294"/>
                  </a:cubicBezTo>
                  <a:lnTo>
                    <a:pt x="329" y="1"/>
                  </a:lnTo>
                  <a:close/>
                  <a:moveTo>
                    <a:pt x="306" y="271"/>
                  </a:moveTo>
                  <a:cubicBezTo>
                    <a:pt x="24" y="271"/>
                    <a:pt x="24" y="271"/>
                    <a:pt x="24" y="271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306" y="83"/>
                    <a:pt x="306" y="83"/>
                    <a:pt x="306" y="83"/>
                  </a:cubicBezTo>
                  <a:lnTo>
                    <a:pt x="306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ïšļiḓê">
              <a:extLst>
                <a:ext uri="{FF2B5EF4-FFF2-40B4-BE49-F238E27FC236}">
                  <a16:creationId xmlns:a16="http://schemas.microsoft.com/office/drawing/2014/main" id="{84DFEA63-040E-4E56-8A24-24C56EC77487}"/>
                </a:ext>
              </a:extLst>
            </p:cNvPr>
            <p:cNvSpPr/>
            <p:nvPr/>
          </p:nvSpPr>
          <p:spPr bwMode="auto">
            <a:xfrm>
              <a:off x="4108450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6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iṥḻiḍé">
              <a:extLst>
                <a:ext uri="{FF2B5EF4-FFF2-40B4-BE49-F238E27FC236}">
                  <a16:creationId xmlns:a16="http://schemas.microsoft.com/office/drawing/2014/main" id="{4907B158-D302-4ABA-8507-BBCB6322011C}"/>
                </a:ext>
              </a:extLst>
            </p:cNvPr>
            <p:cNvSpPr/>
            <p:nvPr/>
          </p:nvSpPr>
          <p:spPr bwMode="auto">
            <a:xfrm>
              <a:off x="4332288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ïṡľîde">
              <a:extLst>
                <a:ext uri="{FF2B5EF4-FFF2-40B4-BE49-F238E27FC236}">
                  <a16:creationId xmlns:a16="http://schemas.microsoft.com/office/drawing/2014/main" id="{B1630A57-0DFD-42CC-AE1E-356A4C55DB75}"/>
                </a:ext>
              </a:extLst>
            </p:cNvPr>
            <p:cNvSpPr/>
            <p:nvPr/>
          </p:nvSpPr>
          <p:spPr bwMode="auto">
            <a:xfrm>
              <a:off x="4559300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îṡľîďê">
              <a:extLst>
                <a:ext uri="{FF2B5EF4-FFF2-40B4-BE49-F238E27FC236}">
                  <a16:creationId xmlns:a16="http://schemas.microsoft.com/office/drawing/2014/main" id="{FDC6C3E9-D086-4D35-9037-A0BFA7BA8323}"/>
                </a:ext>
              </a:extLst>
            </p:cNvPr>
            <p:cNvSpPr/>
            <p:nvPr/>
          </p:nvSpPr>
          <p:spPr bwMode="auto">
            <a:xfrm>
              <a:off x="4767263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ïṩļiḋè">
              <a:extLst>
                <a:ext uri="{FF2B5EF4-FFF2-40B4-BE49-F238E27FC236}">
                  <a16:creationId xmlns:a16="http://schemas.microsoft.com/office/drawing/2014/main" id="{1E709C95-8864-402B-9B64-B09604B6211B}"/>
                </a:ext>
              </a:extLst>
            </p:cNvPr>
            <p:cNvSpPr/>
            <p:nvPr/>
          </p:nvSpPr>
          <p:spPr bwMode="auto">
            <a:xfrm>
              <a:off x="4332288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íşḻídê">
              <a:extLst>
                <a:ext uri="{FF2B5EF4-FFF2-40B4-BE49-F238E27FC236}">
                  <a16:creationId xmlns:a16="http://schemas.microsoft.com/office/drawing/2014/main" id="{2E13C047-178C-47FD-8F35-8C2354B30E3B}"/>
                </a:ext>
              </a:extLst>
            </p:cNvPr>
            <p:cNvSpPr/>
            <p:nvPr/>
          </p:nvSpPr>
          <p:spPr bwMode="auto">
            <a:xfrm>
              <a:off x="4559300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ïśḻïḍè">
              <a:extLst>
                <a:ext uri="{FF2B5EF4-FFF2-40B4-BE49-F238E27FC236}">
                  <a16:creationId xmlns:a16="http://schemas.microsoft.com/office/drawing/2014/main" id="{CD36B51C-AE24-440E-BDDE-86032A585636}"/>
                </a:ext>
              </a:extLst>
            </p:cNvPr>
            <p:cNvSpPr/>
            <p:nvPr/>
          </p:nvSpPr>
          <p:spPr bwMode="auto">
            <a:xfrm>
              <a:off x="4767263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íṣļïḋè">
              <a:extLst>
                <a:ext uri="{FF2B5EF4-FFF2-40B4-BE49-F238E27FC236}">
                  <a16:creationId xmlns:a16="http://schemas.microsoft.com/office/drawing/2014/main" id="{9AAE6782-9E79-42E5-A56E-C7003E348652}"/>
                </a:ext>
              </a:extLst>
            </p:cNvPr>
            <p:cNvSpPr/>
            <p:nvPr/>
          </p:nvSpPr>
          <p:spPr bwMode="auto">
            <a:xfrm>
              <a:off x="4332288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ïṩľîde">
              <a:extLst>
                <a:ext uri="{FF2B5EF4-FFF2-40B4-BE49-F238E27FC236}">
                  <a16:creationId xmlns:a16="http://schemas.microsoft.com/office/drawing/2014/main" id="{62759D8A-E906-4EC3-AEA2-11A5F4A78613}"/>
                </a:ext>
              </a:extLst>
            </p:cNvPr>
            <p:cNvSpPr/>
            <p:nvPr/>
          </p:nvSpPr>
          <p:spPr bwMode="auto">
            <a:xfrm>
              <a:off x="4108450" y="4364038"/>
              <a:ext cx="141288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ísḻïḋe">
              <a:extLst>
                <a:ext uri="{FF2B5EF4-FFF2-40B4-BE49-F238E27FC236}">
                  <a16:creationId xmlns:a16="http://schemas.microsoft.com/office/drawing/2014/main" id="{D1C89608-2D4D-476C-8965-D0F03ABCCC33}"/>
                </a:ext>
              </a:extLst>
            </p:cNvPr>
            <p:cNvSpPr/>
            <p:nvPr/>
          </p:nvSpPr>
          <p:spPr bwMode="auto">
            <a:xfrm>
              <a:off x="4108450" y="4570413"/>
              <a:ext cx="141288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íşlîďè">
              <a:extLst>
                <a:ext uri="{FF2B5EF4-FFF2-40B4-BE49-F238E27FC236}">
                  <a16:creationId xmlns:a16="http://schemas.microsoft.com/office/drawing/2014/main" id="{4F273234-F570-491A-B03C-C69AF3EF72C2}"/>
                </a:ext>
              </a:extLst>
            </p:cNvPr>
            <p:cNvSpPr/>
            <p:nvPr/>
          </p:nvSpPr>
          <p:spPr bwMode="auto">
            <a:xfrm>
              <a:off x="4559300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îŝlîḓê">
              <a:extLst>
                <a:ext uri="{FF2B5EF4-FFF2-40B4-BE49-F238E27FC236}">
                  <a16:creationId xmlns:a16="http://schemas.microsoft.com/office/drawing/2014/main" id="{A94300E8-2668-436E-A1F0-2E3E7BFB4CBC}"/>
                </a:ext>
              </a:extLst>
            </p:cNvPr>
            <p:cNvSpPr/>
            <p:nvPr/>
          </p:nvSpPr>
          <p:spPr bwMode="auto">
            <a:xfrm>
              <a:off x="4767263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4" name="文本框 3"/>
          <p:cNvSpPr txBox="1"/>
          <p:nvPr/>
        </p:nvSpPr>
        <p:spPr>
          <a:xfrm>
            <a:off x="1185063" y="140679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需求背景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3"/>
          <p:cNvSpPr txBox="1"/>
          <p:nvPr/>
        </p:nvSpPr>
        <p:spPr>
          <a:xfrm>
            <a:off x="179388" y="1685739"/>
            <a:ext cx="27746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世代群体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最大的已经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成年，甚至有些已经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成家，未来也将成为清洁品类主流消费群体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所以为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世代开发清洁产品也是未来的主题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3"/>
          <p:cNvSpPr txBox="1"/>
          <p:nvPr/>
        </p:nvSpPr>
        <p:spPr>
          <a:xfrm>
            <a:off x="7143961" y="140679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调研内容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文本框 3"/>
          <p:cNvSpPr txBox="1"/>
          <p:nvPr/>
        </p:nvSpPr>
        <p:spPr>
          <a:xfrm>
            <a:off x="6156513" y="1685739"/>
            <a:ext cx="2774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世代群体的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清洁需求，目前哪些被满足，哪些没被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满足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世代和其他人群清洁产品需求差异是什么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世代有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哪些潜在的需求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íṥļîḓe">
            <a:extLst>
              <a:ext uri="{FF2B5EF4-FFF2-40B4-BE49-F238E27FC236}">
                <a16:creationId xmlns:a16="http://schemas.microsoft.com/office/drawing/2014/main" id="{D9AB7BB0-7B6D-4736-A6A2-58903D22557B}"/>
              </a:ext>
            </a:extLst>
          </p:cNvPr>
          <p:cNvSpPr/>
          <p:nvPr/>
        </p:nvSpPr>
        <p:spPr>
          <a:xfrm>
            <a:off x="7242549" y="2719136"/>
            <a:ext cx="584801" cy="584801"/>
          </a:xfrm>
          <a:prstGeom prst="flowChartConnector">
            <a:avLst/>
          </a:prstGeom>
          <a:solidFill>
            <a:srgbClr val="3191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iṧḷidé">
            <a:extLst>
              <a:ext uri="{FF2B5EF4-FFF2-40B4-BE49-F238E27FC236}">
                <a16:creationId xmlns:a16="http://schemas.microsoft.com/office/drawing/2014/main" id="{46979C23-BAD9-4015-9365-CA995FA55831}"/>
              </a:ext>
            </a:extLst>
          </p:cNvPr>
          <p:cNvGrpSpPr/>
          <p:nvPr/>
        </p:nvGrpSpPr>
        <p:grpSpPr>
          <a:xfrm>
            <a:off x="7349752" y="2856317"/>
            <a:ext cx="390224" cy="326774"/>
            <a:chOff x="5099051" y="3930651"/>
            <a:chExt cx="390525" cy="327025"/>
          </a:xfrm>
          <a:solidFill>
            <a:srgbClr val="FFFFFF"/>
          </a:solidFill>
        </p:grpSpPr>
        <p:sp>
          <p:nvSpPr>
            <p:cNvPr id="44" name="iṧlïḓê">
              <a:extLst>
                <a:ext uri="{FF2B5EF4-FFF2-40B4-BE49-F238E27FC236}">
                  <a16:creationId xmlns:a16="http://schemas.microsoft.com/office/drawing/2014/main" id="{51249D52-1C5D-406C-A9F7-67024E76DDCE}"/>
                </a:ext>
              </a:extLst>
            </p:cNvPr>
            <p:cNvSpPr/>
            <p:nvPr/>
          </p:nvSpPr>
          <p:spPr bwMode="auto">
            <a:xfrm>
              <a:off x="5165726" y="4027488"/>
              <a:ext cx="255588" cy="230188"/>
            </a:xfrm>
            <a:custGeom>
              <a:avLst/>
              <a:gdLst>
                <a:gd name="T0" fmla="*/ 0 w 161"/>
                <a:gd name="T1" fmla="*/ 62 h 145"/>
                <a:gd name="T2" fmla="*/ 0 w 161"/>
                <a:gd name="T3" fmla="*/ 145 h 145"/>
                <a:gd name="T4" fmla="*/ 31 w 161"/>
                <a:gd name="T5" fmla="*/ 145 h 145"/>
                <a:gd name="T6" fmla="*/ 130 w 161"/>
                <a:gd name="T7" fmla="*/ 145 h 145"/>
                <a:gd name="T8" fmla="*/ 161 w 161"/>
                <a:gd name="T9" fmla="*/ 145 h 145"/>
                <a:gd name="T10" fmla="*/ 161 w 161"/>
                <a:gd name="T11" fmla="*/ 62 h 145"/>
                <a:gd name="T12" fmla="*/ 81 w 161"/>
                <a:gd name="T13" fmla="*/ 0 h 145"/>
                <a:gd name="T14" fmla="*/ 0 w 161"/>
                <a:gd name="T15" fmla="*/ 6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45">
                  <a:moveTo>
                    <a:pt x="0" y="62"/>
                  </a:moveTo>
                  <a:lnTo>
                    <a:pt x="0" y="145"/>
                  </a:lnTo>
                  <a:lnTo>
                    <a:pt x="31" y="145"/>
                  </a:lnTo>
                  <a:lnTo>
                    <a:pt x="130" y="145"/>
                  </a:lnTo>
                  <a:lnTo>
                    <a:pt x="161" y="145"/>
                  </a:lnTo>
                  <a:lnTo>
                    <a:pt x="161" y="62"/>
                  </a:lnTo>
                  <a:lnTo>
                    <a:pt x="81" y="0"/>
                  </a:lnTo>
                  <a:lnTo>
                    <a:pt x="0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iṡliḓè">
              <a:extLst>
                <a:ext uri="{FF2B5EF4-FFF2-40B4-BE49-F238E27FC236}">
                  <a16:creationId xmlns:a16="http://schemas.microsoft.com/office/drawing/2014/main" id="{D3F92000-CEB0-477D-B8A0-B0F50B79FB9A}"/>
                </a:ext>
              </a:extLst>
            </p:cNvPr>
            <p:cNvSpPr/>
            <p:nvPr/>
          </p:nvSpPr>
          <p:spPr bwMode="auto">
            <a:xfrm>
              <a:off x="5099051" y="3930651"/>
              <a:ext cx="390525" cy="195263"/>
            </a:xfrm>
            <a:custGeom>
              <a:avLst/>
              <a:gdLst>
                <a:gd name="T0" fmla="*/ 225 w 246"/>
                <a:gd name="T1" fmla="*/ 80 h 123"/>
                <a:gd name="T2" fmla="*/ 225 w 246"/>
                <a:gd name="T3" fmla="*/ 21 h 123"/>
                <a:gd name="T4" fmla="*/ 182 w 246"/>
                <a:gd name="T5" fmla="*/ 21 h 123"/>
                <a:gd name="T6" fmla="*/ 182 w 246"/>
                <a:gd name="T7" fmla="*/ 47 h 123"/>
                <a:gd name="T8" fmla="*/ 123 w 246"/>
                <a:gd name="T9" fmla="*/ 0 h 123"/>
                <a:gd name="T10" fmla="*/ 123 w 246"/>
                <a:gd name="T11" fmla="*/ 0 h 123"/>
                <a:gd name="T12" fmla="*/ 123 w 246"/>
                <a:gd name="T13" fmla="*/ 0 h 123"/>
                <a:gd name="T14" fmla="*/ 123 w 246"/>
                <a:gd name="T15" fmla="*/ 0 h 123"/>
                <a:gd name="T16" fmla="*/ 123 w 246"/>
                <a:gd name="T17" fmla="*/ 0 h 123"/>
                <a:gd name="T18" fmla="*/ 0 w 246"/>
                <a:gd name="T19" fmla="*/ 97 h 123"/>
                <a:gd name="T20" fmla="*/ 21 w 246"/>
                <a:gd name="T21" fmla="*/ 123 h 123"/>
                <a:gd name="T22" fmla="*/ 123 w 246"/>
                <a:gd name="T23" fmla="*/ 42 h 123"/>
                <a:gd name="T24" fmla="*/ 225 w 246"/>
                <a:gd name="T25" fmla="*/ 123 h 123"/>
                <a:gd name="T26" fmla="*/ 246 w 246"/>
                <a:gd name="T27" fmla="*/ 97 h 123"/>
                <a:gd name="T28" fmla="*/ 225 w 246"/>
                <a:gd name="T29" fmla="*/ 8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6" h="123">
                  <a:moveTo>
                    <a:pt x="225" y="80"/>
                  </a:moveTo>
                  <a:lnTo>
                    <a:pt x="225" y="21"/>
                  </a:lnTo>
                  <a:lnTo>
                    <a:pt x="182" y="21"/>
                  </a:lnTo>
                  <a:lnTo>
                    <a:pt x="182" y="47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0" y="97"/>
                  </a:lnTo>
                  <a:lnTo>
                    <a:pt x="21" y="123"/>
                  </a:lnTo>
                  <a:lnTo>
                    <a:pt x="123" y="42"/>
                  </a:lnTo>
                  <a:lnTo>
                    <a:pt x="225" y="123"/>
                  </a:lnTo>
                  <a:lnTo>
                    <a:pt x="246" y="97"/>
                  </a:lnTo>
                  <a:lnTo>
                    <a:pt x="225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íŝļîde">
            <a:extLst>
              <a:ext uri="{FF2B5EF4-FFF2-40B4-BE49-F238E27FC236}">
                <a16:creationId xmlns:a16="http://schemas.microsoft.com/office/drawing/2014/main" id="{F882835E-06BC-43BF-8B0D-883C57B10A4A}"/>
              </a:ext>
            </a:extLst>
          </p:cNvPr>
          <p:cNvSpPr/>
          <p:nvPr/>
        </p:nvSpPr>
        <p:spPr>
          <a:xfrm>
            <a:off x="1283216" y="2717917"/>
            <a:ext cx="584801" cy="584801"/>
          </a:xfrm>
          <a:prstGeom prst="flowChartConnector">
            <a:avLst/>
          </a:prstGeom>
          <a:solidFill>
            <a:srgbClr val="4C9A1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išḻïḍè">
            <a:extLst>
              <a:ext uri="{FF2B5EF4-FFF2-40B4-BE49-F238E27FC236}">
                <a16:creationId xmlns:a16="http://schemas.microsoft.com/office/drawing/2014/main" id="{27C256AD-F722-4FD6-BB87-73AC8B926FC8}"/>
              </a:ext>
            </a:extLst>
          </p:cNvPr>
          <p:cNvSpPr/>
          <p:nvPr/>
        </p:nvSpPr>
        <p:spPr bwMode="auto">
          <a:xfrm flipH="1">
            <a:off x="1399356" y="2856381"/>
            <a:ext cx="348529" cy="305961"/>
          </a:xfrm>
          <a:custGeom>
            <a:avLst/>
            <a:gdLst>
              <a:gd name="T0" fmla="*/ 110 w 111"/>
              <a:gd name="T1" fmla="*/ 13 h 97"/>
              <a:gd name="T2" fmla="*/ 101 w 111"/>
              <a:gd name="T3" fmla="*/ 3 h 97"/>
              <a:gd name="T4" fmla="*/ 96 w 111"/>
              <a:gd name="T5" fmla="*/ 3 h 97"/>
              <a:gd name="T6" fmla="*/ 95 w 111"/>
              <a:gd name="T7" fmla="*/ 5 h 97"/>
              <a:gd name="T8" fmla="*/ 92 w 111"/>
              <a:gd name="T9" fmla="*/ 6 h 97"/>
              <a:gd name="T10" fmla="*/ 92 w 111"/>
              <a:gd name="T11" fmla="*/ 6 h 97"/>
              <a:gd name="T12" fmla="*/ 67 w 111"/>
              <a:gd name="T13" fmla="*/ 32 h 97"/>
              <a:gd name="T14" fmla="*/ 66 w 111"/>
              <a:gd name="T15" fmla="*/ 37 h 97"/>
              <a:gd name="T16" fmla="*/ 68 w 111"/>
              <a:gd name="T17" fmla="*/ 41 h 97"/>
              <a:gd name="T18" fmla="*/ 68 w 111"/>
              <a:gd name="T19" fmla="*/ 41 h 97"/>
              <a:gd name="T20" fmla="*/ 69 w 111"/>
              <a:gd name="T21" fmla="*/ 41 h 97"/>
              <a:gd name="T22" fmla="*/ 63 w 111"/>
              <a:gd name="T23" fmla="*/ 46 h 97"/>
              <a:gd name="T24" fmla="*/ 45 w 111"/>
              <a:gd name="T25" fmla="*/ 28 h 97"/>
              <a:gd name="T26" fmla="*/ 39 w 111"/>
              <a:gd name="T27" fmla="*/ 7 h 97"/>
              <a:gd name="T28" fmla="*/ 18 w 111"/>
              <a:gd name="T29" fmla="*/ 1 h 97"/>
              <a:gd name="T30" fmla="*/ 30 w 111"/>
              <a:gd name="T31" fmla="*/ 14 h 97"/>
              <a:gd name="T32" fmla="*/ 27 w 111"/>
              <a:gd name="T33" fmla="*/ 26 h 97"/>
              <a:gd name="T34" fmla="*/ 15 w 111"/>
              <a:gd name="T35" fmla="*/ 29 h 97"/>
              <a:gd name="T36" fmla="*/ 3 w 111"/>
              <a:gd name="T37" fmla="*/ 17 h 97"/>
              <a:gd name="T38" fmla="*/ 9 w 111"/>
              <a:gd name="T39" fmla="*/ 37 h 97"/>
              <a:gd name="T40" fmla="*/ 31 w 111"/>
              <a:gd name="T41" fmla="*/ 43 h 97"/>
              <a:gd name="T42" fmla="*/ 31 w 111"/>
              <a:gd name="T43" fmla="*/ 43 h 97"/>
              <a:gd name="T44" fmla="*/ 48 w 111"/>
              <a:gd name="T45" fmla="*/ 60 h 97"/>
              <a:gd name="T46" fmla="*/ 32 w 111"/>
              <a:gd name="T47" fmla="*/ 78 h 97"/>
              <a:gd name="T48" fmla="*/ 31 w 111"/>
              <a:gd name="T49" fmla="*/ 77 h 97"/>
              <a:gd name="T50" fmla="*/ 26 w 111"/>
              <a:gd name="T51" fmla="*/ 80 h 97"/>
              <a:gd name="T52" fmla="*/ 18 w 111"/>
              <a:gd name="T53" fmla="*/ 93 h 97"/>
              <a:gd name="T54" fmla="*/ 20 w 111"/>
              <a:gd name="T55" fmla="*/ 95 h 97"/>
              <a:gd name="T56" fmla="*/ 33 w 111"/>
              <a:gd name="T57" fmla="*/ 87 h 97"/>
              <a:gd name="T58" fmla="*/ 37 w 111"/>
              <a:gd name="T59" fmla="*/ 83 h 97"/>
              <a:gd name="T60" fmla="*/ 35 w 111"/>
              <a:gd name="T61" fmla="*/ 82 h 97"/>
              <a:gd name="T62" fmla="*/ 53 w 111"/>
              <a:gd name="T63" fmla="*/ 64 h 97"/>
              <a:gd name="T64" fmla="*/ 82 w 111"/>
              <a:gd name="T65" fmla="*/ 93 h 97"/>
              <a:gd name="T66" fmla="*/ 89 w 111"/>
              <a:gd name="T67" fmla="*/ 97 h 97"/>
              <a:gd name="T68" fmla="*/ 96 w 111"/>
              <a:gd name="T69" fmla="*/ 93 h 97"/>
              <a:gd name="T70" fmla="*/ 96 w 111"/>
              <a:gd name="T71" fmla="*/ 79 h 97"/>
              <a:gd name="T72" fmla="*/ 67 w 111"/>
              <a:gd name="T73" fmla="*/ 50 h 97"/>
              <a:gd name="T74" fmla="*/ 72 w 111"/>
              <a:gd name="T75" fmla="*/ 45 h 97"/>
              <a:gd name="T76" fmla="*/ 75 w 111"/>
              <a:gd name="T77" fmla="*/ 47 h 97"/>
              <a:gd name="T78" fmla="*/ 82 w 111"/>
              <a:gd name="T79" fmla="*/ 46 h 97"/>
              <a:gd name="T80" fmla="*/ 106 w 111"/>
              <a:gd name="T81" fmla="*/ 21 h 97"/>
              <a:gd name="T82" fmla="*/ 106 w 111"/>
              <a:gd name="T83" fmla="*/ 20 h 97"/>
              <a:gd name="T84" fmla="*/ 106 w 111"/>
              <a:gd name="T85" fmla="*/ 20 h 97"/>
              <a:gd name="T86" fmla="*/ 107 w 111"/>
              <a:gd name="T87" fmla="*/ 18 h 97"/>
              <a:gd name="T88" fmla="*/ 110 w 111"/>
              <a:gd name="T89" fmla="*/ 18 h 97"/>
              <a:gd name="T90" fmla="*/ 110 w 111"/>
              <a:gd name="T91" fmla="*/ 13 h 97"/>
              <a:gd name="T92" fmla="*/ 90 w 111"/>
              <a:gd name="T93" fmla="*/ 84 h 97"/>
              <a:gd name="T94" fmla="*/ 94 w 111"/>
              <a:gd name="T95" fmla="*/ 87 h 97"/>
              <a:gd name="T96" fmla="*/ 90 w 111"/>
              <a:gd name="T97" fmla="*/ 92 h 97"/>
              <a:gd name="T98" fmla="*/ 86 w 111"/>
              <a:gd name="T99" fmla="*/ 87 h 97"/>
              <a:gd name="T100" fmla="*/ 90 w 111"/>
              <a:gd name="T101" fmla="*/ 84 h 97"/>
              <a:gd name="T102" fmla="*/ 76 w 111"/>
              <a:gd name="T103" fmla="*/ 32 h 97"/>
              <a:gd name="T104" fmla="*/ 74 w 111"/>
              <a:gd name="T105" fmla="*/ 31 h 97"/>
              <a:gd name="T106" fmla="*/ 93 w 111"/>
              <a:gd name="T107" fmla="*/ 13 h 97"/>
              <a:gd name="T108" fmla="*/ 95 w 111"/>
              <a:gd name="T109" fmla="*/ 14 h 97"/>
              <a:gd name="T110" fmla="*/ 76 w 111"/>
              <a:gd name="T111" fmla="*/ 32 h 97"/>
              <a:gd name="T112" fmla="*/ 76 w 111"/>
              <a:gd name="T113" fmla="*/ 32 h 97"/>
              <a:gd name="T114" fmla="*/ 82 w 111"/>
              <a:gd name="T115" fmla="*/ 39 h 97"/>
              <a:gd name="T116" fmla="*/ 80 w 111"/>
              <a:gd name="T117" fmla="*/ 37 h 97"/>
              <a:gd name="T118" fmla="*/ 99 w 111"/>
              <a:gd name="T119" fmla="*/ 18 h 97"/>
              <a:gd name="T120" fmla="*/ 101 w 111"/>
              <a:gd name="T121" fmla="*/ 20 h 97"/>
              <a:gd name="T122" fmla="*/ 82 w 111"/>
              <a:gd name="T123" fmla="*/ 39 h 97"/>
              <a:gd name="T124" fmla="*/ 82 w 111"/>
              <a:gd name="T12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" h="97">
                <a:moveTo>
                  <a:pt x="110" y="13"/>
                </a:moveTo>
                <a:cubicBezTo>
                  <a:pt x="101" y="3"/>
                  <a:pt x="101" y="3"/>
                  <a:pt x="101" y="3"/>
                </a:cubicBezTo>
                <a:cubicBezTo>
                  <a:pt x="99" y="1"/>
                  <a:pt x="97" y="1"/>
                  <a:pt x="96" y="3"/>
                </a:cubicBezTo>
                <a:cubicBezTo>
                  <a:pt x="95" y="4"/>
                  <a:pt x="95" y="4"/>
                  <a:pt x="95" y="5"/>
                </a:cubicBezTo>
                <a:cubicBezTo>
                  <a:pt x="94" y="5"/>
                  <a:pt x="93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67" y="32"/>
                  <a:pt x="67" y="32"/>
                  <a:pt x="67" y="32"/>
                </a:cubicBezTo>
                <a:cubicBezTo>
                  <a:pt x="67" y="33"/>
                  <a:pt x="67" y="36"/>
                  <a:pt x="66" y="37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3" y="46"/>
                  <a:pt x="63" y="46"/>
                  <a:pt x="63" y="46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1"/>
                  <a:pt x="45" y="13"/>
                  <a:pt x="39" y="7"/>
                </a:cubicBezTo>
                <a:cubicBezTo>
                  <a:pt x="34" y="1"/>
                  <a:pt x="25" y="0"/>
                  <a:pt x="18" y="1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6"/>
                  <a:pt x="27" y="26"/>
                  <a:pt x="27" y="26"/>
                </a:cubicBezTo>
                <a:cubicBezTo>
                  <a:pt x="15" y="29"/>
                  <a:pt x="15" y="29"/>
                  <a:pt x="15" y="29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3"/>
                  <a:pt x="3" y="32"/>
                  <a:pt x="9" y="37"/>
                </a:cubicBezTo>
                <a:cubicBezTo>
                  <a:pt x="14" y="43"/>
                  <a:pt x="23" y="46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48" y="60"/>
                  <a:pt x="48" y="60"/>
                  <a:pt x="48" y="60"/>
                </a:cubicBezTo>
                <a:cubicBezTo>
                  <a:pt x="32" y="78"/>
                  <a:pt x="32" y="78"/>
                  <a:pt x="32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26" y="80"/>
                  <a:pt x="26" y="80"/>
                  <a:pt x="26" y="80"/>
                </a:cubicBezTo>
                <a:cubicBezTo>
                  <a:pt x="18" y="93"/>
                  <a:pt x="18" y="93"/>
                  <a:pt x="18" y="93"/>
                </a:cubicBezTo>
                <a:cubicBezTo>
                  <a:pt x="20" y="95"/>
                  <a:pt x="20" y="95"/>
                  <a:pt x="20" y="95"/>
                </a:cubicBezTo>
                <a:cubicBezTo>
                  <a:pt x="33" y="87"/>
                  <a:pt x="33" y="87"/>
                  <a:pt x="33" y="87"/>
                </a:cubicBezTo>
                <a:cubicBezTo>
                  <a:pt x="37" y="83"/>
                  <a:pt x="37" y="83"/>
                  <a:pt x="37" y="83"/>
                </a:cubicBezTo>
                <a:cubicBezTo>
                  <a:pt x="35" y="82"/>
                  <a:pt x="35" y="82"/>
                  <a:pt x="35" y="82"/>
                </a:cubicBezTo>
                <a:cubicBezTo>
                  <a:pt x="53" y="64"/>
                  <a:pt x="53" y="64"/>
                  <a:pt x="53" y="64"/>
                </a:cubicBezTo>
                <a:cubicBezTo>
                  <a:pt x="82" y="93"/>
                  <a:pt x="82" y="93"/>
                  <a:pt x="82" y="93"/>
                </a:cubicBezTo>
                <a:cubicBezTo>
                  <a:pt x="84" y="96"/>
                  <a:pt x="86" y="97"/>
                  <a:pt x="89" y="97"/>
                </a:cubicBezTo>
                <a:cubicBezTo>
                  <a:pt x="91" y="97"/>
                  <a:pt x="94" y="96"/>
                  <a:pt x="96" y="93"/>
                </a:cubicBezTo>
                <a:cubicBezTo>
                  <a:pt x="101" y="89"/>
                  <a:pt x="101" y="83"/>
                  <a:pt x="96" y="79"/>
                </a:cubicBezTo>
                <a:cubicBezTo>
                  <a:pt x="67" y="50"/>
                  <a:pt x="67" y="50"/>
                  <a:pt x="67" y="50"/>
                </a:cubicBezTo>
                <a:cubicBezTo>
                  <a:pt x="72" y="45"/>
                  <a:pt x="72" y="45"/>
                  <a:pt x="72" y="45"/>
                </a:cubicBezTo>
                <a:cubicBezTo>
                  <a:pt x="75" y="47"/>
                  <a:pt x="75" y="47"/>
                  <a:pt x="75" y="47"/>
                </a:cubicBezTo>
                <a:cubicBezTo>
                  <a:pt x="77" y="46"/>
                  <a:pt x="79" y="46"/>
                  <a:pt x="82" y="46"/>
                </a:cubicBezTo>
                <a:cubicBezTo>
                  <a:pt x="106" y="21"/>
                  <a:pt x="106" y="21"/>
                  <a:pt x="106" y="21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7" y="19"/>
                  <a:pt x="107" y="19"/>
                  <a:pt x="107" y="18"/>
                </a:cubicBezTo>
                <a:cubicBezTo>
                  <a:pt x="109" y="18"/>
                  <a:pt x="110" y="18"/>
                  <a:pt x="110" y="18"/>
                </a:cubicBezTo>
                <a:cubicBezTo>
                  <a:pt x="111" y="16"/>
                  <a:pt x="111" y="14"/>
                  <a:pt x="110" y="13"/>
                </a:cubicBezTo>
                <a:close/>
                <a:moveTo>
                  <a:pt x="90" y="84"/>
                </a:moveTo>
                <a:cubicBezTo>
                  <a:pt x="92" y="84"/>
                  <a:pt x="94" y="86"/>
                  <a:pt x="94" y="87"/>
                </a:cubicBezTo>
                <a:cubicBezTo>
                  <a:pt x="94" y="90"/>
                  <a:pt x="92" y="92"/>
                  <a:pt x="90" y="92"/>
                </a:cubicBezTo>
                <a:cubicBezTo>
                  <a:pt x="87" y="92"/>
                  <a:pt x="86" y="90"/>
                  <a:pt x="86" y="87"/>
                </a:cubicBezTo>
                <a:cubicBezTo>
                  <a:pt x="86" y="86"/>
                  <a:pt x="87" y="84"/>
                  <a:pt x="90" y="84"/>
                </a:cubicBezTo>
                <a:close/>
                <a:moveTo>
                  <a:pt x="76" y="32"/>
                </a:moveTo>
                <a:cubicBezTo>
                  <a:pt x="74" y="31"/>
                  <a:pt x="74" y="31"/>
                  <a:pt x="74" y="31"/>
                </a:cubicBezTo>
                <a:cubicBezTo>
                  <a:pt x="93" y="13"/>
                  <a:pt x="93" y="13"/>
                  <a:pt x="93" y="13"/>
                </a:cubicBezTo>
                <a:cubicBezTo>
                  <a:pt x="95" y="14"/>
                  <a:pt x="95" y="14"/>
                  <a:pt x="95" y="14"/>
                </a:cubicBezTo>
                <a:cubicBezTo>
                  <a:pt x="76" y="32"/>
                  <a:pt x="76" y="32"/>
                  <a:pt x="76" y="32"/>
                </a:cubicBezTo>
                <a:cubicBezTo>
                  <a:pt x="76" y="32"/>
                  <a:pt x="76" y="32"/>
                  <a:pt x="76" y="32"/>
                </a:cubicBezTo>
                <a:close/>
                <a:moveTo>
                  <a:pt x="82" y="39"/>
                </a:moveTo>
                <a:cubicBezTo>
                  <a:pt x="80" y="37"/>
                  <a:pt x="80" y="37"/>
                  <a:pt x="80" y="37"/>
                </a:cubicBezTo>
                <a:cubicBezTo>
                  <a:pt x="99" y="18"/>
                  <a:pt x="99" y="18"/>
                  <a:pt x="99" y="18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9"/>
                  <a:pt x="82" y="39"/>
                  <a:pt x="82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3"/>
          <p:cNvSpPr txBox="1"/>
          <p:nvPr/>
        </p:nvSpPr>
        <p:spPr>
          <a:xfrm>
            <a:off x="1185063" y="33026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机会方向</a:t>
            </a:r>
          </a:p>
        </p:txBody>
      </p:sp>
      <p:sp>
        <p:nvSpPr>
          <p:cNvPr id="49" name="文本框 3"/>
          <p:cNvSpPr txBox="1"/>
          <p:nvPr/>
        </p:nvSpPr>
        <p:spPr>
          <a:xfrm>
            <a:off x="7152592" y="33026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</a:p>
        </p:txBody>
      </p:sp>
      <p:sp>
        <p:nvSpPr>
          <p:cNvPr id="50" name="文本框 3"/>
          <p:cNvSpPr txBox="1"/>
          <p:nvPr/>
        </p:nvSpPr>
        <p:spPr>
          <a:xfrm>
            <a:off x="179388" y="3596461"/>
            <a:ext cx="2774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世代群体，美的的产品机会点在哪里？如何和竞争对手区别开来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3"/>
          <p:cNvSpPr txBox="1"/>
          <p:nvPr/>
        </p:nvSpPr>
        <p:spPr>
          <a:xfrm>
            <a:off x="6147616" y="3596461"/>
            <a:ext cx="27746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世代是指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1995-2009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间出生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的人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从现在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来看清洁品类购买以及使用者更多是女性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29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选题三：宠物人群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的产品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需求研究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3"/>
          <p:cNvSpPr txBox="1"/>
          <p:nvPr/>
        </p:nvSpPr>
        <p:spPr>
          <a:xfrm>
            <a:off x="3210089" y="2248585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选题三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宠物人群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的产品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需求研究</a:t>
            </a:r>
          </a:p>
        </p:txBody>
      </p:sp>
    </p:spTree>
    <p:extLst>
      <p:ext uri="{BB962C8B-B14F-4D97-AF65-F5344CB8AC3E}">
        <p14:creationId xmlns:p14="http://schemas.microsoft.com/office/powerpoint/2010/main" val="42586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-508" y="555526"/>
            <a:ext cx="7668852" cy="0"/>
          </a:xfrm>
          <a:prstGeom prst="line">
            <a:avLst/>
          </a:prstGeom>
          <a:ln w="12700">
            <a:solidFill>
              <a:srgbClr val="009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/>
        </p:nvSpPr>
        <p:spPr>
          <a:xfrm>
            <a:off x="-508" y="123478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选题三：宠物人群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的产品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需求研究</a:t>
            </a:r>
          </a:p>
        </p:txBody>
      </p:sp>
      <p:sp>
        <p:nvSpPr>
          <p:cNvPr id="52" name="iṣ1íḍè">
            <a:extLst>
              <a:ext uri="{FF2B5EF4-FFF2-40B4-BE49-F238E27FC236}">
                <a16:creationId xmlns:a16="http://schemas.microsoft.com/office/drawing/2014/main" id="{BCD77B83-5229-4416-8B8E-6D9709F88AA6}"/>
              </a:ext>
            </a:extLst>
          </p:cNvPr>
          <p:cNvSpPr/>
          <p:nvPr/>
        </p:nvSpPr>
        <p:spPr bwMode="auto">
          <a:xfrm>
            <a:off x="2954053" y="954920"/>
            <a:ext cx="1910724" cy="1910724"/>
          </a:xfrm>
          <a:custGeom>
            <a:avLst/>
            <a:gdLst>
              <a:gd name="T0" fmla="*/ 1315 w 1315"/>
              <a:gd name="T1" fmla="*/ 657 h 1315"/>
              <a:gd name="T2" fmla="*/ 1204 w 1315"/>
              <a:gd name="T3" fmla="*/ 768 h 1315"/>
              <a:gd name="T4" fmla="*/ 1101 w 1315"/>
              <a:gd name="T5" fmla="*/ 665 h 1315"/>
              <a:gd name="T6" fmla="*/ 1111 w 1315"/>
              <a:gd name="T7" fmla="*/ 657 h 1315"/>
              <a:gd name="T8" fmla="*/ 1101 w 1315"/>
              <a:gd name="T9" fmla="*/ 650 h 1315"/>
              <a:gd name="T10" fmla="*/ 1000 w 1315"/>
              <a:gd name="T11" fmla="*/ 547 h 1315"/>
              <a:gd name="T12" fmla="*/ 658 w 1315"/>
              <a:gd name="T13" fmla="*/ 205 h 1315"/>
              <a:gd name="T14" fmla="*/ 205 w 1315"/>
              <a:gd name="T15" fmla="*/ 657 h 1315"/>
              <a:gd name="T16" fmla="*/ 547 w 1315"/>
              <a:gd name="T17" fmla="*/ 999 h 1315"/>
              <a:gd name="T18" fmla="*/ 446 w 1315"/>
              <a:gd name="T19" fmla="*/ 1103 h 1315"/>
              <a:gd name="T20" fmla="*/ 0 w 1315"/>
              <a:gd name="T21" fmla="*/ 657 h 1315"/>
              <a:gd name="T22" fmla="*/ 658 w 1315"/>
              <a:gd name="T23" fmla="*/ 0 h 1315"/>
              <a:gd name="T24" fmla="*/ 1101 w 1315"/>
              <a:gd name="T25" fmla="*/ 445 h 1315"/>
              <a:gd name="T26" fmla="*/ 1204 w 1315"/>
              <a:gd name="T27" fmla="*/ 547 h 1315"/>
              <a:gd name="T28" fmla="*/ 1315 w 1315"/>
              <a:gd name="T29" fmla="*/ 657 h 1315"/>
              <a:gd name="T30" fmla="*/ 769 w 1315"/>
              <a:gd name="T31" fmla="*/ 999 h 1315"/>
              <a:gd name="T32" fmla="*/ 665 w 1315"/>
              <a:gd name="T33" fmla="*/ 1103 h 1315"/>
              <a:gd name="T34" fmla="*/ 658 w 1315"/>
              <a:gd name="T35" fmla="*/ 1110 h 1315"/>
              <a:gd name="T36" fmla="*/ 650 w 1315"/>
              <a:gd name="T37" fmla="*/ 1103 h 1315"/>
              <a:gd name="T38" fmla="*/ 547 w 1315"/>
              <a:gd name="T39" fmla="*/ 1204 h 1315"/>
              <a:gd name="T40" fmla="*/ 658 w 1315"/>
              <a:gd name="T41" fmla="*/ 1315 h 1315"/>
              <a:gd name="T42" fmla="*/ 769 w 1315"/>
              <a:gd name="T43" fmla="*/ 1204 h 1315"/>
              <a:gd name="T44" fmla="*/ 870 w 1315"/>
              <a:gd name="T45" fmla="*/ 1103 h 1315"/>
              <a:gd name="T46" fmla="*/ 1101 w 1315"/>
              <a:gd name="T47" fmla="*/ 869 h 1315"/>
              <a:gd name="T48" fmla="*/ 1000 w 1315"/>
              <a:gd name="T49" fmla="*/ 768 h 1315"/>
              <a:gd name="T50" fmla="*/ 769 w 1315"/>
              <a:gd name="T51" fmla="*/ 999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5">
                <a:moveTo>
                  <a:pt x="1315" y="657"/>
                </a:moveTo>
                <a:lnTo>
                  <a:pt x="1204" y="768"/>
                </a:lnTo>
                <a:lnTo>
                  <a:pt x="1101" y="665"/>
                </a:lnTo>
                <a:lnTo>
                  <a:pt x="1111" y="657"/>
                </a:lnTo>
                <a:lnTo>
                  <a:pt x="1101" y="650"/>
                </a:lnTo>
                <a:lnTo>
                  <a:pt x="1000" y="547"/>
                </a:lnTo>
                <a:lnTo>
                  <a:pt x="658" y="205"/>
                </a:lnTo>
                <a:lnTo>
                  <a:pt x="205" y="657"/>
                </a:lnTo>
                <a:lnTo>
                  <a:pt x="547" y="999"/>
                </a:lnTo>
                <a:lnTo>
                  <a:pt x="446" y="1103"/>
                </a:lnTo>
                <a:lnTo>
                  <a:pt x="0" y="657"/>
                </a:lnTo>
                <a:lnTo>
                  <a:pt x="658" y="0"/>
                </a:lnTo>
                <a:lnTo>
                  <a:pt x="1101" y="445"/>
                </a:lnTo>
                <a:lnTo>
                  <a:pt x="1204" y="547"/>
                </a:lnTo>
                <a:lnTo>
                  <a:pt x="1315" y="657"/>
                </a:lnTo>
                <a:close/>
                <a:moveTo>
                  <a:pt x="769" y="999"/>
                </a:moveTo>
                <a:lnTo>
                  <a:pt x="665" y="1103"/>
                </a:lnTo>
                <a:lnTo>
                  <a:pt x="658" y="1110"/>
                </a:lnTo>
                <a:lnTo>
                  <a:pt x="650" y="1103"/>
                </a:lnTo>
                <a:lnTo>
                  <a:pt x="547" y="1204"/>
                </a:lnTo>
                <a:lnTo>
                  <a:pt x="658" y="1315"/>
                </a:lnTo>
                <a:lnTo>
                  <a:pt x="769" y="1204"/>
                </a:lnTo>
                <a:lnTo>
                  <a:pt x="870" y="1103"/>
                </a:lnTo>
                <a:lnTo>
                  <a:pt x="1101" y="869"/>
                </a:lnTo>
                <a:lnTo>
                  <a:pt x="1000" y="768"/>
                </a:lnTo>
                <a:lnTo>
                  <a:pt x="769" y="999"/>
                </a:lnTo>
                <a:close/>
              </a:path>
            </a:pathLst>
          </a:custGeom>
          <a:solidFill>
            <a:srgbClr val="2C3846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îṩľîde">
            <a:extLst>
              <a:ext uri="{FF2B5EF4-FFF2-40B4-BE49-F238E27FC236}">
                <a16:creationId xmlns:a16="http://schemas.microsoft.com/office/drawing/2014/main" id="{1F03DC4A-04F9-4314-9122-A8E67E468A35}"/>
              </a:ext>
            </a:extLst>
          </p:cNvPr>
          <p:cNvSpPr/>
          <p:nvPr/>
        </p:nvSpPr>
        <p:spPr bwMode="auto">
          <a:xfrm>
            <a:off x="4245789" y="954919"/>
            <a:ext cx="1910724" cy="1910723"/>
          </a:xfrm>
          <a:custGeom>
            <a:avLst/>
            <a:gdLst>
              <a:gd name="T0" fmla="*/ 546 w 1315"/>
              <a:gd name="T1" fmla="*/ 999 h 1315"/>
              <a:gd name="T2" fmla="*/ 445 w 1315"/>
              <a:gd name="T3" fmla="*/ 1103 h 1315"/>
              <a:gd name="T4" fmla="*/ 212 w 1315"/>
              <a:gd name="T5" fmla="*/ 869 h 1315"/>
              <a:gd name="T6" fmla="*/ 111 w 1315"/>
              <a:gd name="T7" fmla="*/ 768 h 1315"/>
              <a:gd name="T8" fmla="*/ 0 w 1315"/>
              <a:gd name="T9" fmla="*/ 657 h 1315"/>
              <a:gd name="T10" fmla="*/ 111 w 1315"/>
              <a:gd name="T11" fmla="*/ 547 h 1315"/>
              <a:gd name="T12" fmla="*/ 212 w 1315"/>
              <a:gd name="T13" fmla="*/ 650 h 1315"/>
              <a:gd name="T14" fmla="*/ 204 w 1315"/>
              <a:gd name="T15" fmla="*/ 657 h 1315"/>
              <a:gd name="T16" fmla="*/ 212 w 1315"/>
              <a:gd name="T17" fmla="*/ 665 h 1315"/>
              <a:gd name="T18" fmla="*/ 315 w 1315"/>
              <a:gd name="T19" fmla="*/ 768 h 1315"/>
              <a:gd name="T20" fmla="*/ 546 w 1315"/>
              <a:gd name="T21" fmla="*/ 999 h 1315"/>
              <a:gd name="T22" fmla="*/ 657 w 1315"/>
              <a:gd name="T23" fmla="*/ 0 h 1315"/>
              <a:gd name="T24" fmla="*/ 212 w 1315"/>
              <a:gd name="T25" fmla="*/ 445 h 1315"/>
              <a:gd name="T26" fmla="*/ 315 w 1315"/>
              <a:gd name="T27" fmla="*/ 547 h 1315"/>
              <a:gd name="T28" fmla="*/ 657 w 1315"/>
              <a:gd name="T29" fmla="*/ 205 h 1315"/>
              <a:gd name="T30" fmla="*/ 1110 w 1315"/>
              <a:gd name="T31" fmla="*/ 657 h 1315"/>
              <a:gd name="T32" fmla="*/ 768 w 1315"/>
              <a:gd name="T33" fmla="*/ 999 h 1315"/>
              <a:gd name="T34" fmla="*/ 665 w 1315"/>
              <a:gd name="T35" fmla="*/ 1103 h 1315"/>
              <a:gd name="T36" fmla="*/ 657 w 1315"/>
              <a:gd name="T37" fmla="*/ 1110 h 1315"/>
              <a:gd name="T38" fmla="*/ 650 w 1315"/>
              <a:gd name="T39" fmla="*/ 1103 h 1315"/>
              <a:gd name="T40" fmla="*/ 546 w 1315"/>
              <a:gd name="T41" fmla="*/ 1204 h 1315"/>
              <a:gd name="T42" fmla="*/ 657 w 1315"/>
              <a:gd name="T43" fmla="*/ 1315 h 1315"/>
              <a:gd name="T44" fmla="*/ 768 w 1315"/>
              <a:gd name="T45" fmla="*/ 1204 h 1315"/>
              <a:gd name="T46" fmla="*/ 869 w 1315"/>
              <a:gd name="T47" fmla="*/ 1103 h 1315"/>
              <a:gd name="T48" fmla="*/ 1315 w 1315"/>
              <a:gd name="T49" fmla="*/ 657 h 1315"/>
              <a:gd name="T50" fmla="*/ 657 w 1315"/>
              <a:gd name="T51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5">
                <a:moveTo>
                  <a:pt x="546" y="999"/>
                </a:moveTo>
                <a:lnTo>
                  <a:pt x="445" y="1103"/>
                </a:lnTo>
                <a:lnTo>
                  <a:pt x="212" y="869"/>
                </a:lnTo>
                <a:lnTo>
                  <a:pt x="111" y="768"/>
                </a:lnTo>
                <a:lnTo>
                  <a:pt x="0" y="657"/>
                </a:lnTo>
                <a:lnTo>
                  <a:pt x="111" y="547"/>
                </a:lnTo>
                <a:lnTo>
                  <a:pt x="212" y="650"/>
                </a:lnTo>
                <a:lnTo>
                  <a:pt x="204" y="657"/>
                </a:lnTo>
                <a:lnTo>
                  <a:pt x="212" y="665"/>
                </a:lnTo>
                <a:lnTo>
                  <a:pt x="315" y="768"/>
                </a:lnTo>
                <a:lnTo>
                  <a:pt x="546" y="999"/>
                </a:lnTo>
                <a:close/>
                <a:moveTo>
                  <a:pt x="657" y="0"/>
                </a:moveTo>
                <a:lnTo>
                  <a:pt x="212" y="445"/>
                </a:lnTo>
                <a:lnTo>
                  <a:pt x="315" y="547"/>
                </a:lnTo>
                <a:lnTo>
                  <a:pt x="657" y="205"/>
                </a:lnTo>
                <a:lnTo>
                  <a:pt x="1110" y="657"/>
                </a:lnTo>
                <a:lnTo>
                  <a:pt x="768" y="999"/>
                </a:lnTo>
                <a:lnTo>
                  <a:pt x="665" y="1103"/>
                </a:lnTo>
                <a:lnTo>
                  <a:pt x="657" y="1110"/>
                </a:lnTo>
                <a:lnTo>
                  <a:pt x="650" y="1103"/>
                </a:lnTo>
                <a:lnTo>
                  <a:pt x="546" y="1204"/>
                </a:lnTo>
                <a:lnTo>
                  <a:pt x="657" y="1315"/>
                </a:lnTo>
                <a:lnTo>
                  <a:pt x="768" y="1204"/>
                </a:lnTo>
                <a:lnTo>
                  <a:pt x="869" y="1103"/>
                </a:lnTo>
                <a:lnTo>
                  <a:pt x="1315" y="657"/>
                </a:lnTo>
                <a:lnTo>
                  <a:pt x="657" y="0"/>
                </a:lnTo>
                <a:close/>
              </a:path>
            </a:pathLst>
          </a:custGeom>
          <a:solidFill>
            <a:srgbClr val="914FAE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ï$ļîďé">
            <a:extLst>
              <a:ext uri="{FF2B5EF4-FFF2-40B4-BE49-F238E27FC236}">
                <a16:creationId xmlns:a16="http://schemas.microsoft.com/office/drawing/2014/main" id="{4AE9FC39-95DB-43CC-807B-E68E35453AE3}"/>
              </a:ext>
            </a:extLst>
          </p:cNvPr>
          <p:cNvSpPr/>
          <p:nvPr/>
        </p:nvSpPr>
        <p:spPr bwMode="auto">
          <a:xfrm>
            <a:off x="4245790" y="2246654"/>
            <a:ext cx="1910724" cy="1909270"/>
          </a:xfrm>
          <a:custGeom>
            <a:avLst/>
            <a:gdLst>
              <a:gd name="T0" fmla="*/ 315 w 1315"/>
              <a:gd name="T1" fmla="*/ 546 h 1314"/>
              <a:gd name="T2" fmla="*/ 212 w 1315"/>
              <a:gd name="T3" fmla="*/ 445 h 1314"/>
              <a:gd name="T4" fmla="*/ 445 w 1315"/>
              <a:gd name="T5" fmla="*/ 214 h 1314"/>
              <a:gd name="T6" fmla="*/ 546 w 1315"/>
              <a:gd name="T7" fmla="*/ 110 h 1314"/>
              <a:gd name="T8" fmla="*/ 657 w 1315"/>
              <a:gd name="T9" fmla="*/ 0 h 1314"/>
              <a:gd name="T10" fmla="*/ 768 w 1315"/>
              <a:gd name="T11" fmla="*/ 110 h 1314"/>
              <a:gd name="T12" fmla="*/ 665 w 1315"/>
              <a:gd name="T13" fmla="*/ 214 h 1314"/>
              <a:gd name="T14" fmla="*/ 657 w 1315"/>
              <a:gd name="T15" fmla="*/ 204 h 1314"/>
              <a:gd name="T16" fmla="*/ 650 w 1315"/>
              <a:gd name="T17" fmla="*/ 214 h 1314"/>
              <a:gd name="T18" fmla="*/ 546 w 1315"/>
              <a:gd name="T19" fmla="*/ 315 h 1314"/>
              <a:gd name="T20" fmla="*/ 315 w 1315"/>
              <a:gd name="T21" fmla="*/ 546 h 1314"/>
              <a:gd name="T22" fmla="*/ 869 w 1315"/>
              <a:gd name="T23" fmla="*/ 214 h 1314"/>
              <a:gd name="T24" fmla="*/ 768 w 1315"/>
              <a:gd name="T25" fmla="*/ 315 h 1314"/>
              <a:gd name="T26" fmla="*/ 1110 w 1315"/>
              <a:gd name="T27" fmla="*/ 657 h 1314"/>
              <a:gd name="T28" fmla="*/ 657 w 1315"/>
              <a:gd name="T29" fmla="*/ 1109 h 1314"/>
              <a:gd name="T30" fmla="*/ 315 w 1315"/>
              <a:gd name="T31" fmla="*/ 767 h 1314"/>
              <a:gd name="T32" fmla="*/ 212 w 1315"/>
              <a:gd name="T33" fmla="*/ 664 h 1314"/>
              <a:gd name="T34" fmla="*/ 204 w 1315"/>
              <a:gd name="T35" fmla="*/ 657 h 1314"/>
              <a:gd name="T36" fmla="*/ 212 w 1315"/>
              <a:gd name="T37" fmla="*/ 649 h 1314"/>
              <a:gd name="T38" fmla="*/ 111 w 1315"/>
              <a:gd name="T39" fmla="*/ 546 h 1314"/>
              <a:gd name="T40" fmla="*/ 0 w 1315"/>
              <a:gd name="T41" fmla="*/ 657 h 1314"/>
              <a:gd name="T42" fmla="*/ 111 w 1315"/>
              <a:gd name="T43" fmla="*/ 767 h 1314"/>
              <a:gd name="T44" fmla="*/ 212 w 1315"/>
              <a:gd name="T45" fmla="*/ 869 h 1314"/>
              <a:gd name="T46" fmla="*/ 657 w 1315"/>
              <a:gd name="T47" fmla="*/ 1314 h 1314"/>
              <a:gd name="T48" fmla="*/ 1315 w 1315"/>
              <a:gd name="T49" fmla="*/ 657 h 1314"/>
              <a:gd name="T50" fmla="*/ 869 w 1315"/>
              <a:gd name="T51" fmla="*/ 21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4">
                <a:moveTo>
                  <a:pt x="315" y="546"/>
                </a:moveTo>
                <a:lnTo>
                  <a:pt x="212" y="445"/>
                </a:lnTo>
                <a:lnTo>
                  <a:pt x="445" y="214"/>
                </a:lnTo>
                <a:lnTo>
                  <a:pt x="546" y="110"/>
                </a:lnTo>
                <a:lnTo>
                  <a:pt x="657" y="0"/>
                </a:lnTo>
                <a:lnTo>
                  <a:pt x="768" y="110"/>
                </a:lnTo>
                <a:lnTo>
                  <a:pt x="665" y="214"/>
                </a:lnTo>
                <a:lnTo>
                  <a:pt x="657" y="204"/>
                </a:lnTo>
                <a:lnTo>
                  <a:pt x="650" y="214"/>
                </a:lnTo>
                <a:lnTo>
                  <a:pt x="546" y="315"/>
                </a:lnTo>
                <a:lnTo>
                  <a:pt x="315" y="546"/>
                </a:lnTo>
                <a:close/>
                <a:moveTo>
                  <a:pt x="869" y="214"/>
                </a:moveTo>
                <a:lnTo>
                  <a:pt x="768" y="315"/>
                </a:lnTo>
                <a:lnTo>
                  <a:pt x="1110" y="657"/>
                </a:lnTo>
                <a:lnTo>
                  <a:pt x="657" y="1109"/>
                </a:lnTo>
                <a:lnTo>
                  <a:pt x="315" y="767"/>
                </a:lnTo>
                <a:lnTo>
                  <a:pt x="212" y="664"/>
                </a:lnTo>
                <a:lnTo>
                  <a:pt x="204" y="657"/>
                </a:lnTo>
                <a:lnTo>
                  <a:pt x="212" y="649"/>
                </a:lnTo>
                <a:lnTo>
                  <a:pt x="111" y="546"/>
                </a:lnTo>
                <a:lnTo>
                  <a:pt x="0" y="657"/>
                </a:lnTo>
                <a:lnTo>
                  <a:pt x="111" y="767"/>
                </a:lnTo>
                <a:lnTo>
                  <a:pt x="212" y="869"/>
                </a:lnTo>
                <a:lnTo>
                  <a:pt x="657" y="1314"/>
                </a:lnTo>
                <a:lnTo>
                  <a:pt x="1315" y="657"/>
                </a:lnTo>
                <a:lnTo>
                  <a:pt x="869" y="214"/>
                </a:lnTo>
                <a:close/>
              </a:path>
            </a:pathLst>
          </a:custGeom>
          <a:solidFill>
            <a:srgbClr val="3191E4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íšlîḋê">
            <a:extLst>
              <a:ext uri="{FF2B5EF4-FFF2-40B4-BE49-F238E27FC236}">
                <a16:creationId xmlns:a16="http://schemas.microsoft.com/office/drawing/2014/main" id="{AB2F1E71-33E4-47CD-B433-E1394491BB24}"/>
              </a:ext>
            </a:extLst>
          </p:cNvPr>
          <p:cNvSpPr/>
          <p:nvPr/>
        </p:nvSpPr>
        <p:spPr bwMode="auto">
          <a:xfrm>
            <a:off x="2954053" y="2246656"/>
            <a:ext cx="1910724" cy="1909270"/>
          </a:xfrm>
          <a:custGeom>
            <a:avLst/>
            <a:gdLst>
              <a:gd name="T0" fmla="*/ 1315 w 1315"/>
              <a:gd name="T1" fmla="*/ 657 h 1314"/>
              <a:gd name="T2" fmla="*/ 1204 w 1315"/>
              <a:gd name="T3" fmla="*/ 767 h 1314"/>
              <a:gd name="T4" fmla="*/ 1101 w 1315"/>
              <a:gd name="T5" fmla="*/ 664 h 1314"/>
              <a:gd name="T6" fmla="*/ 1111 w 1315"/>
              <a:gd name="T7" fmla="*/ 657 h 1314"/>
              <a:gd name="T8" fmla="*/ 1101 w 1315"/>
              <a:gd name="T9" fmla="*/ 649 h 1314"/>
              <a:gd name="T10" fmla="*/ 1000 w 1315"/>
              <a:gd name="T11" fmla="*/ 546 h 1314"/>
              <a:gd name="T12" fmla="*/ 769 w 1315"/>
              <a:gd name="T13" fmla="*/ 315 h 1314"/>
              <a:gd name="T14" fmla="*/ 870 w 1315"/>
              <a:gd name="T15" fmla="*/ 214 h 1314"/>
              <a:gd name="T16" fmla="*/ 1101 w 1315"/>
              <a:gd name="T17" fmla="*/ 445 h 1314"/>
              <a:gd name="T18" fmla="*/ 1204 w 1315"/>
              <a:gd name="T19" fmla="*/ 546 h 1314"/>
              <a:gd name="T20" fmla="*/ 1315 w 1315"/>
              <a:gd name="T21" fmla="*/ 657 h 1314"/>
              <a:gd name="T22" fmla="*/ 658 w 1315"/>
              <a:gd name="T23" fmla="*/ 1109 h 1314"/>
              <a:gd name="T24" fmla="*/ 205 w 1315"/>
              <a:gd name="T25" fmla="*/ 657 h 1314"/>
              <a:gd name="T26" fmla="*/ 547 w 1315"/>
              <a:gd name="T27" fmla="*/ 315 h 1314"/>
              <a:gd name="T28" fmla="*/ 650 w 1315"/>
              <a:gd name="T29" fmla="*/ 214 h 1314"/>
              <a:gd name="T30" fmla="*/ 658 w 1315"/>
              <a:gd name="T31" fmla="*/ 204 h 1314"/>
              <a:gd name="T32" fmla="*/ 665 w 1315"/>
              <a:gd name="T33" fmla="*/ 214 h 1314"/>
              <a:gd name="T34" fmla="*/ 769 w 1315"/>
              <a:gd name="T35" fmla="*/ 110 h 1314"/>
              <a:gd name="T36" fmla="*/ 658 w 1315"/>
              <a:gd name="T37" fmla="*/ 0 h 1314"/>
              <a:gd name="T38" fmla="*/ 547 w 1315"/>
              <a:gd name="T39" fmla="*/ 110 h 1314"/>
              <a:gd name="T40" fmla="*/ 446 w 1315"/>
              <a:gd name="T41" fmla="*/ 214 h 1314"/>
              <a:gd name="T42" fmla="*/ 0 w 1315"/>
              <a:gd name="T43" fmla="*/ 657 h 1314"/>
              <a:gd name="T44" fmla="*/ 658 w 1315"/>
              <a:gd name="T45" fmla="*/ 1314 h 1314"/>
              <a:gd name="T46" fmla="*/ 1101 w 1315"/>
              <a:gd name="T47" fmla="*/ 869 h 1314"/>
              <a:gd name="T48" fmla="*/ 1000 w 1315"/>
              <a:gd name="T49" fmla="*/ 767 h 1314"/>
              <a:gd name="T50" fmla="*/ 658 w 1315"/>
              <a:gd name="T51" fmla="*/ 1109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15" h="1314">
                <a:moveTo>
                  <a:pt x="1315" y="657"/>
                </a:moveTo>
                <a:lnTo>
                  <a:pt x="1204" y="767"/>
                </a:lnTo>
                <a:lnTo>
                  <a:pt x="1101" y="664"/>
                </a:lnTo>
                <a:lnTo>
                  <a:pt x="1111" y="657"/>
                </a:lnTo>
                <a:lnTo>
                  <a:pt x="1101" y="649"/>
                </a:lnTo>
                <a:lnTo>
                  <a:pt x="1000" y="546"/>
                </a:lnTo>
                <a:lnTo>
                  <a:pt x="769" y="315"/>
                </a:lnTo>
                <a:lnTo>
                  <a:pt x="870" y="214"/>
                </a:lnTo>
                <a:lnTo>
                  <a:pt x="1101" y="445"/>
                </a:lnTo>
                <a:lnTo>
                  <a:pt x="1204" y="546"/>
                </a:lnTo>
                <a:lnTo>
                  <a:pt x="1315" y="657"/>
                </a:lnTo>
                <a:close/>
                <a:moveTo>
                  <a:pt x="658" y="1109"/>
                </a:moveTo>
                <a:lnTo>
                  <a:pt x="205" y="657"/>
                </a:lnTo>
                <a:lnTo>
                  <a:pt x="547" y="315"/>
                </a:lnTo>
                <a:lnTo>
                  <a:pt x="650" y="214"/>
                </a:lnTo>
                <a:lnTo>
                  <a:pt x="658" y="204"/>
                </a:lnTo>
                <a:lnTo>
                  <a:pt x="665" y="214"/>
                </a:lnTo>
                <a:lnTo>
                  <a:pt x="769" y="110"/>
                </a:lnTo>
                <a:lnTo>
                  <a:pt x="658" y="0"/>
                </a:lnTo>
                <a:lnTo>
                  <a:pt x="547" y="110"/>
                </a:lnTo>
                <a:lnTo>
                  <a:pt x="446" y="214"/>
                </a:lnTo>
                <a:lnTo>
                  <a:pt x="0" y="657"/>
                </a:lnTo>
                <a:lnTo>
                  <a:pt x="658" y="1314"/>
                </a:lnTo>
                <a:lnTo>
                  <a:pt x="1101" y="869"/>
                </a:lnTo>
                <a:lnTo>
                  <a:pt x="1000" y="767"/>
                </a:lnTo>
                <a:lnTo>
                  <a:pt x="658" y="1109"/>
                </a:lnTo>
                <a:close/>
              </a:path>
            </a:pathLst>
          </a:custGeom>
          <a:solidFill>
            <a:srgbClr val="4C9A19"/>
          </a:solidFill>
          <a:ln>
            <a:noFill/>
          </a:ln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îsľiḋe">
            <a:extLst>
              <a:ext uri="{FF2B5EF4-FFF2-40B4-BE49-F238E27FC236}">
                <a16:creationId xmlns:a16="http://schemas.microsoft.com/office/drawing/2014/main" id="{F85A19C8-3C3C-42EC-96A0-0E3C9D7D172D}"/>
              </a:ext>
            </a:extLst>
          </p:cNvPr>
          <p:cNvSpPr/>
          <p:nvPr/>
        </p:nvSpPr>
        <p:spPr>
          <a:xfrm>
            <a:off x="7260302" y="787732"/>
            <a:ext cx="584801" cy="584801"/>
          </a:xfrm>
          <a:prstGeom prst="flowChartConnector">
            <a:avLst/>
          </a:prstGeom>
          <a:solidFill>
            <a:srgbClr val="914FA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ïS1îḑè">
            <a:extLst>
              <a:ext uri="{FF2B5EF4-FFF2-40B4-BE49-F238E27FC236}">
                <a16:creationId xmlns:a16="http://schemas.microsoft.com/office/drawing/2014/main" id="{838F212D-07E6-4F2A-87AB-81E5ABF4E5AF}"/>
              </a:ext>
            </a:extLst>
          </p:cNvPr>
          <p:cNvGrpSpPr/>
          <p:nvPr/>
        </p:nvGrpSpPr>
        <p:grpSpPr>
          <a:xfrm>
            <a:off x="7367327" y="913095"/>
            <a:ext cx="335246" cy="325049"/>
            <a:chOff x="4411266" y="2303265"/>
            <a:chExt cx="325040" cy="315154"/>
          </a:xfrm>
          <a:solidFill>
            <a:srgbClr val="FFFFFF"/>
          </a:solidFill>
        </p:grpSpPr>
        <p:sp>
          <p:nvSpPr>
            <p:cNvPr id="92" name="íśḷïḓe">
              <a:extLst>
                <a:ext uri="{FF2B5EF4-FFF2-40B4-BE49-F238E27FC236}">
                  <a16:creationId xmlns:a16="http://schemas.microsoft.com/office/drawing/2014/main" id="{A74818E7-7423-472B-879A-11FDAE8DA964}"/>
                </a:ext>
              </a:extLst>
            </p:cNvPr>
            <p:cNvSpPr/>
            <p:nvPr/>
          </p:nvSpPr>
          <p:spPr bwMode="auto">
            <a:xfrm>
              <a:off x="4411266" y="2336007"/>
              <a:ext cx="291108" cy="282412"/>
            </a:xfrm>
            <a:custGeom>
              <a:avLst/>
              <a:gdLst>
                <a:gd name="T0" fmla="*/ 417 w 21600"/>
                <a:gd name="T1" fmla="*/ 102 h 21600"/>
                <a:gd name="T2" fmla="*/ 384 w 21600"/>
                <a:gd name="T3" fmla="*/ 65 h 21600"/>
                <a:gd name="T4" fmla="*/ 316 w 21600"/>
                <a:gd name="T5" fmla="*/ 0 h 21600"/>
                <a:gd name="T6" fmla="*/ 283 w 21600"/>
                <a:gd name="T7" fmla="*/ 33 h 21600"/>
                <a:gd name="T8" fmla="*/ 149 w 21600"/>
                <a:gd name="T9" fmla="*/ 102 h 21600"/>
                <a:gd name="T10" fmla="*/ 0 w 21600"/>
                <a:gd name="T11" fmla="*/ 465 h 21600"/>
                <a:gd name="T12" fmla="*/ 182 w 21600"/>
                <a:gd name="T13" fmla="*/ 265 h 21600"/>
                <a:gd name="T14" fmla="*/ 182 w 21600"/>
                <a:gd name="T15" fmla="*/ 265 h 21600"/>
                <a:gd name="T16" fmla="*/ 197 w 21600"/>
                <a:gd name="T17" fmla="*/ 181 h 21600"/>
                <a:gd name="T18" fmla="*/ 302 w 21600"/>
                <a:gd name="T19" fmla="*/ 181 h 21600"/>
                <a:gd name="T20" fmla="*/ 302 w 21600"/>
                <a:gd name="T21" fmla="*/ 283 h 21600"/>
                <a:gd name="T22" fmla="*/ 216 w 21600"/>
                <a:gd name="T23" fmla="*/ 297 h 21600"/>
                <a:gd name="T24" fmla="*/ 216 w 21600"/>
                <a:gd name="T25" fmla="*/ 297 h 21600"/>
                <a:gd name="T26" fmla="*/ 10 w 21600"/>
                <a:gd name="T27" fmla="*/ 474 h 21600"/>
                <a:gd name="T28" fmla="*/ 384 w 21600"/>
                <a:gd name="T29" fmla="*/ 330 h 21600"/>
                <a:gd name="T30" fmla="*/ 451 w 21600"/>
                <a:gd name="T31" fmla="*/ 200 h 21600"/>
                <a:gd name="T32" fmla="*/ 489 w 21600"/>
                <a:gd name="T33" fmla="*/ 167 h 21600"/>
                <a:gd name="T34" fmla="*/ 417 w 21600"/>
                <a:gd name="T35" fmla="*/ 102 h 21600"/>
                <a:gd name="T36" fmla="*/ 417 w 21600"/>
                <a:gd name="T37" fmla="*/ 102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8424" y="4659"/>
                  </a:moveTo>
                  <a:cubicBezTo>
                    <a:pt x="16941" y="2965"/>
                    <a:pt x="16941" y="2965"/>
                    <a:pt x="16941" y="2965"/>
                  </a:cubicBezTo>
                  <a:cubicBezTo>
                    <a:pt x="13976" y="0"/>
                    <a:pt x="13976" y="0"/>
                    <a:pt x="13976" y="0"/>
                  </a:cubicBezTo>
                  <a:cubicBezTo>
                    <a:pt x="13976" y="0"/>
                    <a:pt x="13976" y="0"/>
                    <a:pt x="12494" y="1482"/>
                  </a:cubicBezTo>
                  <a:cubicBezTo>
                    <a:pt x="11012" y="2965"/>
                    <a:pt x="6565" y="4659"/>
                    <a:pt x="6565" y="4659"/>
                  </a:cubicBezTo>
                  <a:cubicBezTo>
                    <a:pt x="0" y="21176"/>
                    <a:pt x="0" y="21176"/>
                    <a:pt x="0" y="21176"/>
                  </a:cubicBezTo>
                  <a:cubicBezTo>
                    <a:pt x="8047" y="12071"/>
                    <a:pt x="8047" y="12071"/>
                    <a:pt x="8047" y="12071"/>
                  </a:cubicBezTo>
                  <a:cubicBezTo>
                    <a:pt x="7624" y="10800"/>
                    <a:pt x="7835" y="9318"/>
                    <a:pt x="8682" y="8259"/>
                  </a:cubicBezTo>
                  <a:cubicBezTo>
                    <a:pt x="9953" y="6988"/>
                    <a:pt x="12071" y="6988"/>
                    <a:pt x="13341" y="8259"/>
                  </a:cubicBezTo>
                  <a:cubicBezTo>
                    <a:pt x="14400" y="9529"/>
                    <a:pt x="14400" y="11647"/>
                    <a:pt x="13341" y="12918"/>
                  </a:cubicBezTo>
                  <a:cubicBezTo>
                    <a:pt x="12282" y="13765"/>
                    <a:pt x="10800" y="13976"/>
                    <a:pt x="9529" y="13553"/>
                  </a:cubicBezTo>
                  <a:cubicBezTo>
                    <a:pt x="424" y="21600"/>
                    <a:pt x="424" y="21600"/>
                    <a:pt x="424" y="21600"/>
                  </a:cubicBezTo>
                  <a:cubicBezTo>
                    <a:pt x="16941" y="15035"/>
                    <a:pt x="16941" y="15035"/>
                    <a:pt x="16941" y="15035"/>
                  </a:cubicBezTo>
                  <a:cubicBezTo>
                    <a:pt x="16941" y="15035"/>
                    <a:pt x="18424" y="10588"/>
                    <a:pt x="19906" y="9106"/>
                  </a:cubicBezTo>
                  <a:cubicBezTo>
                    <a:pt x="21600" y="7624"/>
                    <a:pt x="21600" y="7624"/>
                    <a:pt x="21600" y="7624"/>
                  </a:cubicBezTo>
                  <a:lnTo>
                    <a:pt x="18424" y="4659"/>
                  </a:lnTo>
                  <a:close/>
                  <a:moveTo>
                    <a:pt x="18424" y="4659"/>
                  </a:moveTo>
                </a:path>
              </a:pathLst>
            </a:custGeom>
            <a:grpFill/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î$ļíďê">
              <a:extLst>
                <a:ext uri="{FF2B5EF4-FFF2-40B4-BE49-F238E27FC236}">
                  <a16:creationId xmlns:a16="http://schemas.microsoft.com/office/drawing/2014/main" id="{425850D0-CED3-472B-AE0F-9A887CFB7DF1}"/>
                </a:ext>
              </a:extLst>
            </p:cNvPr>
            <p:cNvSpPr/>
            <p:nvPr/>
          </p:nvSpPr>
          <p:spPr bwMode="auto">
            <a:xfrm>
              <a:off x="4619625" y="2303265"/>
              <a:ext cx="116681" cy="113109"/>
            </a:xfrm>
            <a:custGeom>
              <a:avLst/>
              <a:gdLst>
                <a:gd name="T0" fmla="*/ 24 w 21600"/>
                <a:gd name="T1" fmla="*/ 0 h 21600"/>
                <a:gd name="T2" fmla="*/ 196 w 21600"/>
                <a:gd name="T3" fmla="*/ 167 h 21600"/>
                <a:gd name="T4" fmla="*/ 172 w 21600"/>
                <a:gd name="T5" fmla="*/ 190 h 21600"/>
                <a:gd name="T6" fmla="*/ 0 w 21600"/>
                <a:gd name="T7" fmla="*/ 23 h 21600"/>
                <a:gd name="T8" fmla="*/ 24 w 21600"/>
                <a:gd name="T9" fmla="*/ 0 h 21600"/>
                <a:gd name="T10" fmla="*/ 24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667" y="0"/>
                  </a:moveTo>
                  <a:lnTo>
                    <a:pt x="21600" y="18933"/>
                  </a:lnTo>
                  <a:lnTo>
                    <a:pt x="18933" y="21600"/>
                  </a:lnTo>
                  <a:lnTo>
                    <a:pt x="0" y="2667"/>
                  </a:lnTo>
                  <a:lnTo>
                    <a:pt x="2667" y="0"/>
                  </a:lnTo>
                  <a:close/>
                  <a:moveTo>
                    <a:pt x="2667" y="0"/>
                  </a:moveTo>
                </a:path>
              </a:pathLst>
            </a:custGeom>
            <a:grpFill/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ïś1ïḓé">
            <a:extLst>
              <a:ext uri="{FF2B5EF4-FFF2-40B4-BE49-F238E27FC236}">
                <a16:creationId xmlns:a16="http://schemas.microsoft.com/office/drawing/2014/main" id="{96AFB5A9-E1DA-419E-8D63-C774FD8466BA}"/>
              </a:ext>
            </a:extLst>
          </p:cNvPr>
          <p:cNvSpPr/>
          <p:nvPr/>
        </p:nvSpPr>
        <p:spPr>
          <a:xfrm>
            <a:off x="1283216" y="788952"/>
            <a:ext cx="584801" cy="584801"/>
          </a:xfrm>
          <a:prstGeom prst="flowChartConnector">
            <a:avLst/>
          </a:prstGeom>
          <a:solidFill>
            <a:srgbClr val="2C38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îşḷíḑé">
            <a:extLst>
              <a:ext uri="{FF2B5EF4-FFF2-40B4-BE49-F238E27FC236}">
                <a16:creationId xmlns:a16="http://schemas.microsoft.com/office/drawing/2014/main" id="{E6CA6CB8-AE7D-4B23-BDA1-5A0EA94BE6FA}"/>
              </a:ext>
            </a:extLst>
          </p:cNvPr>
          <p:cNvGrpSpPr/>
          <p:nvPr/>
        </p:nvGrpSpPr>
        <p:grpSpPr>
          <a:xfrm>
            <a:off x="1448019" y="938849"/>
            <a:ext cx="291032" cy="292890"/>
            <a:chOff x="3886200" y="3605213"/>
            <a:chExt cx="1243013" cy="1250950"/>
          </a:xfrm>
          <a:solidFill>
            <a:srgbClr val="FFFFFF"/>
          </a:solidFill>
        </p:grpSpPr>
        <p:sp>
          <p:nvSpPr>
            <p:cNvPr id="70" name="îšľíḓè">
              <a:extLst>
                <a:ext uri="{FF2B5EF4-FFF2-40B4-BE49-F238E27FC236}">
                  <a16:creationId xmlns:a16="http://schemas.microsoft.com/office/drawing/2014/main" id="{7B5D897F-DDC8-473B-AB4B-7B26967526DA}"/>
                </a:ext>
              </a:extLst>
            </p:cNvPr>
            <p:cNvSpPr/>
            <p:nvPr/>
          </p:nvSpPr>
          <p:spPr bwMode="auto">
            <a:xfrm>
              <a:off x="4732338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5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iṩḷïḍé">
              <a:extLst>
                <a:ext uri="{FF2B5EF4-FFF2-40B4-BE49-F238E27FC236}">
                  <a16:creationId xmlns:a16="http://schemas.microsoft.com/office/drawing/2014/main" id="{300DD83D-7FCD-4239-9A62-EB4E71AAB695}"/>
                </a:ext>
              </a:extLst>
            </p:cNvPr>
            <p:cNvSpPr/>
            <p:nvPr/>
          </p:nvSpPr>
          <p:spPr bwMode="auto">
            <a:xfrm>
              <a:off x="3886200" y="3751263"/>
              <a:ext cx="1243013" cy="1104900"/>
            </a:xfrm>
            <a:custGeom>
              <a:avLst/>
              <a:gdLst>
                <a:gd name="T0" fmla="*/ 329 w 329"/>
                <a:gd name="T1" fmla="*/ 1 h 294"/>
                <a:gd name="T2" fmla="*/ 282 w 329"/>
                <a:gd name="T3" fmla="*/ 1 h 294"/>
                <a:gd name="T4" fmla="*/ 282 w 329"/>
                <a:gd name="T5" fmla="*/ 13 h 294"/>
                <a:gd name="T6" fmla="*/ 247 w 329"/>
                <a:gd name="T7" fmla="*/ 48 h 294"/>
                <a:gd name="T8" fmla="*/ 212 w 329"/>
                <a:gd name="T9" fmla="*/ 13 h 294"/>
                <a:gd name="T10" fmla="*/ 212 w 329"/>
                <a:gd name="T11" fmla="*/ 1 h 294"/>
                <a:gd name="T12" fmla="*/ 118 w 329"/>
                <a:gd name="T13" fmla="*/ 1 h 294"/>
                <a:gd name="T14" fmla="*/ 118 w 329"/>
                <a:gd name="T15" fmla="*/ 13 h 294"/>
                <a:gd name="T16" fmla="*/ 83 w 329"/>
                <a:gd name="T17" fmla="*/ 48 h 294"/>
                <a:gd name="T18" fmla="*/ 47 w 329"/>
                <a:gd name="T19" fmla="*/ 13 h 294"/>
                <a:gd name="T20" fmla="*/ 47 w 329"/>
                <a:gd name="T21" fmla="*/ 1 h 294"/>
                <a:gd name="T22" fmla="*/ 0 w 329"/>
                <a:gd name="T23" fmla="*/ 0 h 294"/>
                <a:gd name="T24" fmla="*/ 0 w 329"/>
                <a:gd name="T25" fmla="*/ 294 h 294"/>
                <a:gd name="T26" fmla="*/ 24 w 329"/>
                <a:gd name="T27" fmla="*/ 294 h 294"/>
                <a:gd name="T28" fmla="*/ 306 w 329"/>
                <a:gd name="T29" fmla="*/ 294 h 294"/>
                <a:gd name="T30" fmla="*/ 329 w 329"/>
                <a:gd name="T31" fmla="*/ 294 h 294"/>
                <a:gd name="T32" fmla="*/ 329 w 329"/>
                <a:gd name="T33" fmla="*/ 1 h 294"/>
                <a:gd name="T34" fmla="*/ 306 w 329"/>
                <a:gd name="T35" fmla="*/ 271 h 294"/>
                <a:gd name="T36" fmla="*/ 24 w 329"/>
                <a:gd name="T37" fmla="*/ 271 h 294"/>
                <a:gd name="T38" fmla="*/ 24 w 329"/>
                <a:gd name="T39" fmla="*/ 83 h 294"/>
                <a:gd name="T40" fmla="*/ 306 w 329"/>
                <a:gd name="T41" fmla="*/ 83 h 294"/>
                <a:gd name="T42" fmla="*/ 306 w 329"/>
                <a:gd name="T43" fmla="*/ 27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9" h="294">
                  <a:moveTo>
                    <a:pt x="329" y="1"/>
                  </a:moveTo>
                  <a:cubicBezTo>
                    <a:pt x="282" y="1"/>
                    <a:pt x="282" y="1"/>
                    <a:pt x="282" y="1"/>
                  </a:cubicBezTo>
                  <a:cubicBezTo>
                    <a:pt x="282" y="13"/>
                    <a:pt x="282" y="13"/>
                    <a:pt x="282" y="13"/>
                  </a:cubicBezTo>
                  <a:cubicBezTo>
                    <a:pt x="282" y="32"/>
                    <a:pt x="266" y="48"/>
                    <a:pt x="247" y="48"/>
                  </a:cubicBezTo>
                  <a:cubicBezTo>
                    <a:pt x="228" y="48"/>
                    <a:pt x="212" y="32"/>
                    <a:pt x="212" y="13"/>
                  </a:cubicBezTo>
                  <a:cubicBezTo>
                    <a:pt x="212" y="1"/>
                    <a:pt x="212" y="1"/>
                    <a:pt x="212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32"/>
                    <a:pt x="102" y="48"/>
                    <a:pt x="83" y="48"/>
                  </a:cubicBezTo>
                  <a:cubicBezTo>
                    <a:pt x="63" y="48"/>
                    <a:pt x="47" y="32"/>
                    <a:pt x="47" y="13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4" y="294"/>
                    <a:pt x="24" y="294"/>
                    <a:pt x="24" y="294"/>
                  </a:cubicBezTo>
                  <a:cubicBezTo>
                    <a:pt x="306" y="294"/>
                    <a:pt x="306" y="294"/>
                    <a:pt x="306" y="294"/>
                  </a:cubicBezTo>
                  <a:cubicBezTo>
                    <a:pt x="329" y="294"/>
                    <a:pt x="329" y="294"/>
                    <a:pt x="329" y="294"/>
                  </a:cubicBezTo>
                  <a:lnTo>
                    <a:pt x="329" y="1"/>
                  </a:lnTo>
                  <a:close/>
                  <a:moveTo>
                    <a:pt x="306" y="271"/>
                  </a:moveTo>
                  <a:cubicBezTo>
                    <a:pt x="24" y="271"/>
                    <a:pt x="24" y="271"/>
                    <a:pt x="24" y="271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306" y="83"/>
                    <a:pt x="306" y="83"/>
                    <a:pt x="306" y="83"/>
                  </a:cubicBezTo>
                  <a:lnTo>
                    <a:pt x="306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ïšļiḓê">
              <a:extLst>
                <a:ext uri="{FF2B5EF4-FFF2-40B4-BE49-F238E27FC236}">
                  <a16:creationId xmlns:a16="http://schemas.microsoft.com/office/drawing/2014/main" id="{84DFEA63-040E-4E56-8A24-24C56EC77487}"/>
                </a:ext>
              </a:extLst>
            </p:cNvPr>
            <p:cNvSpPr/>
            <p:nvPr/>
          </p:nvSpPr>
          <p:spPr bwMode="auto">
            <a:xfrm>
              <a:off x="4108450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6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iṥḻiḍé">
              <a:extLst>
                <a:ext uri="{FF2B5EF4-FFF2-40B4-BE49-F238E27FC236}">
                  <a16:creationId xmlns:a16="http://schemas.microsoft.com/office/drawing/2014/main" id="{4907B158-D302-4ABA-8507-BBCB6322011C}"/>
                </a:ext>
              </a:extLst>
            </p:cNvPr>
            <p:cNvSpPr/>
            <p:nvPr/>
          </p:nvSpPr>
          <p:spPr bwMode="auto">
            <a:xfrm>
              <a:off x="4332288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ïṡľîde">
              <a:extLst>
                <a:ext uri="{FF2B5EF4-FFF2-40B4-BE49-F238E27FC236}">
                  <a16:creationId xmlns:a16="http://schemas.microsoft.com/office/drawing/2014/main" id="{B1630A57-0DFD-42CC-AE1E-356A4C55DB75}"/>
                </a:ext>
              </a:extLst>
            </p:cNvPr>
            <p:cNvSpPr/>
            <p:nvPr/>
          </p:nvSpPr>
          <p:spPr bwMode="auto">
            <a:xfrm>
              <a:off x="4559300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îṡľîďê">
              <a:extLst>
                <a:ext uri="{FF2B5EF4-FFF2-40B4-BE49-F238E27FC236}">
                  <a16:creationId xmlns:a16="http://schemas.microsoft.com/office/drawing/2014/main" id="{FDC6C3E9-D086-4D35-9037-A0BFA7BA8323}"/>
                </a:ext>
              </a:extLst>
            </p:cNvPr>
            <p:cNvSpPr/>
            <p:nvPr/>
          </p:nvSpPr>
          <p:spPr bwMode="auto">
            <a:xfrm>
              <a:off x="4767263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ïṩļiḋè">
              <a:extLst>
                <a:ext uri="{FF2B5EF4-FFF2-40B4-BE49-F238E27FC236}">
                  <a16:creationId xmlns:a16="http://schemas.microsoft.com/office/drawing/2014/main" id="{1E709C95-8864-402B-9B64-B09604B6211B}"/>
                </a:ext>
              </a:extLst>
            </p:cNvPr>
            <p:cNvSpPr/>
            <p:nvPr/>
          </p:nvSpPr>
          <p:spPr bwMode="auto">
            <a:xfrm>
              <a:off x="4332288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íşḻídê">
              <a:extLst>
                <a:ext uri="{FF2B5EF4-FFF2-40B4-BE49-F238E27FC236}">
                  <a16:creationId xmlns:a16="http://schemas.microsoft.com/office/drawing/2014/main" id="{2E13C047-178C-47FD-8F35-8C2354B30E3B}"/>
                </a:ext>
              </a:extLst>
            </p:cNvPr>
            <p:cNvSpPr/>
            <p:nvPr/>
          </p:nvSpPr>
          <p:spPr bwMode="auto">
            <a:xfrm>
              <a:off x="4559300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ïśḻïḍè">
              <a:extLst>
                <a:ext uri="{FF2B5EF4-FFF2-40B4-BE49-F238E27FC236}">
                  <a16:creationId xmlns:a16="http://schemas.microsoft.com/office/drawing/2014/main" id="{CD36B51C-AE24-440E-BDDE-86032A585636}"/>
                </a:ext>
              </a:extLst>
            </p:cNvPr>
            <p:cNvSpPr/>
            <p:nvPr/>
          </p:nvSpPr>
          <p:spPr bwMode="auto">
            <a:xfrm>
              <a:off x="4767263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íṣļïḋè">
              <a:extLst>
                <a:ext uri="{FF2B5EF4-FFF2-40B4-BE49-F238E27FC236}">
                  <a16:creationId xmlns:a16="http://schemas.microsoft.com/office/drawing/2014/main" id="{9AAE6782-9E79-42E5-A56E-C7003E348652}"/>
                </a:ext>
              </a:extLst>
            </p:cNvPr>
            <p:cNvSpPr/>
            <p:nvPr/>
          </p:nvSpPr>
          <p:spPr bwMode="auto">
            <a:xfrm>
              <a:off x="4332288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ïṩľîde">
              <a:extLst>
                <a:ext uri="{FF2B5EF4-FFF2-40B4-BE49-F238E27FC236}">
                  <a16:creationId xmlns:a16="http://schemas.microsoft.com/office/drawing/2014/main" id="{62759D8A-E906-4EC3-AEA2-11A5F4A78613}"/>
                </a:ext>
              </a:extLst>
            </p:cNvPr>
            <p:cNvSpPr/>
            <p:nvPr/>
          </p:nvSpPr>
          <p:spPr bwMode="auto">
            <a:xfrm>
              <a:off x="4108450" y="4364038"/>
              <a:ext cx="141288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ísḻïḋe">
              <a:extLst>
                <a:ext uri="{FF2B5EF4-FFF2-40B4-BE49-F238E27FC236}">
                  <a16:creationId xmlns:a16="http://schemas.microsoft.com/office/drawing/2014/main" id="{D1C89608-2D4D-476C-8965-D0F03ABCCC33}"/>
                </a:ext>
              </a:extLst>
            </p:cNvPr>
            <p:cNvSpPr/>
            <p:nvPr/>
          </p:nvSpPr>
          <p:spPr bwMode="auto">
            <a:xfrm>
              <a:off x="4108450" y="4570413"/>
              <a:ext cx="141288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íşlîďè">
              <a:extLst>
                <a:ext uri="{FF2B5EF4-FFF2-40B4-BE49-F238E27FC236}">
                  <a16:creationId xmlns:a16="http://schemas.microsoft.com/office/drawing/2014/main" id="{4F273234-F570-491A-B03C-C69AF3EF72C2}"/>
                </a:ext>
              </a:extLst>
            </p:cNvPr>
            <p:cNvSpPr/>
            <p:nvPr/>
          </p:nvSpPr>
          <p:spPr bwMode="auto">
            <a:xfrm>
              <a:off x="4559300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îŝlîḓê">
              <a:extLst>
                <a:ext uri="{FF2B5EF4-FFF2-40B4-BE49-F238E27FC236}">
                  <a16:creationId xmlns:a16="http://schemas.microsoft.com/office/drawing/2014/main" id="{A94300E8-2668-436E-A1F0-2E3E7BFB4CBC}"/>
                </a:ext>
              </a:extLst>
            </p:cNvPr>
            <p:cNvSpPr/>
            <p:nvPr/>
          </p:nvSpPr>
          <p:spPr bwMode="auto">
            <a:xfrm>
              <a:off x="4767263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4" name="文本框 3"/>
          <p:cNvSpPr txBox="1"/>
          <p:nvPr/>
        </p:nvSpPr>
        <p:spPr>
          <a:xfrm>
            <a:off x="1185063" y="140679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需求背景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3"/>
          <p:cNvSpPr txBox="1"/>
          <p:nvPr/>
        </p:nvSpPr>
        <p:spPr>
          <a:xfrm>
            <a:off x="179388" y="1685739"/>
            <a:ext cx="2774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中国宠物数量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达到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只，猫狗占了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大半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很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多用户买吸尘器就是为了吸毛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中国宠物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市场已经突破</a:t>
            </a:r>
            <a:r>
              <a:rPr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，未来还将持续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增加，成为更庞大的消费群体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3"/>
          <p:cNvSpPr txBox="1"/>
          <p:nvPr/>
        </p:nvSpPr>
        <p:spPr>
          <a:xfrm>
            <a:off x="7143961" y="140679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调研内容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文本框 3"/>
          <p:cNvSpPr txBox="1"/>
          <p:nvPr/>
        </p:nvSpPr>
        <p:spPr>
          <a:xfrm>
            <a:off x="6156513" y="1685739"/>
            <a:ext cx="2774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宠物人群的清洁产品需求，目前哪些被满足，哪些没被满足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宠物人群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的其他宠物产品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需求，目前哪些被满足，哪些没被满足</a:t>
            </a:r>
          </a:p>
        </p:txBody>
      </p:sp>
      <p:sp>
        <p:nvSpPr>
          <p:cNvPr id="42" name="íṥļîḓe">
            <a:extLst>
              <a:ext uri="{FF2B5EF4-FFF2-40B4-BE49-F238E27FC236}">
                <a16:creationId xmlns:a16="http://schemas.microsoft.com/office/drawing/2014/main" id="{D9AB7BB0-7B6D-4736-A6A2-58903D22557B}"/>
              </a:ext>
            </a:extLst>
          </p:cNvPr>
          <p:cNvSpPr/>
          <p:nvPr/>
        </p:nvSpPr>
        <p:spPr>
          <a:xfrm>
            <a:off x="7242549" y="2719136"/>
            <a:ext cx="584801" cy="584801"/>
          </a:xfrm>
          <a:prstGeom prst="flowChartConnector">
            <a:avLst/>
          </a:prstGeom>
          <a:solidFill>
            <a:srgbClr val="3191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iṧḷidé">
            <a:extLst>
              <a:ext uri="{FF2B5EF4-FFF2-40B4-BE49-F238E27FC236}">
                <a16:creationId xmlns:a16="http://schemas.microsoft.com/office/drawing/2014/main" id="{46979C23-BAD9-4015-9365-CA995FA55831}"/>
              </a:ext>
            </a:extLst>
          </p:cNvPr>
          <p:cNvGrpSpPr/>
          <p:nvPr/>
        </p:nvGrpSpPr>
        <p:grpSpPr>
          <a:xfrm>
            <a:off x="7349752" y="2856317"/>
            <a:ext cx="390224" cy="326774"/>
            <a:chOff x="5099051" y="3930651"/>
            <a:chExt cx="390525" cy="327025"/>
          </a:xfrm>
          <a:solidFill>
            <a:srgbClr val="FFFFFF"/>
          </a:solidFill>
        </p:grpSpPr>
        <p:sp>
          <p:nvSpPr>
            <p:cNvPr id="44" name="iṧlïḓê">
              <a:extLst>
                <a:ext uri="{FF2B5EF4-FFF2-40B4-BE49-F238E27FC236}">
                  <a16:creationId xmlns:a16="http://schemas.microsoft.com/office/drawing/2014/main" id="{51249D52-1C5D-406C-A9F7-67024E76DDCE}"/>
                </a:ext>
              </a:extLst>
            </p:cNvPr>
            <p:cNvSpPr/>
            <p:nvPr/>
          </p:nvSpPr>
          <p:spPr bwMode="auto">
            <a:xfrm>
              <a:off x="5165726" y="4027488"/>
              <a:ext cx="255588" cy="230188"/>
            </a:xfrm>
            <a:custGeom>
              <a:avLst/>
              <a:gdLst>
                <a:gd name="T0" fmla="*/ 0 w 161"/>
                <a:gd name="T1" fmla="*/ 62 h 145"/>
                <a:gd name="T2" fmla="*/ 0 w 161"/>
                <a:gd name="T3" fmla="*/ 145 h 145"/>
                <a:gd name="T4" fmla="*/ 31 w 161"/>
                <a:gd name="T5" fmla="*/ 145 h 145"/>
                <a:gd name="T6" fmla="*/ 130 w 161"/>
                <a:gd name="T7" fmla="*/ 145 h 145"/>
                <a:gd name="T8" fmla="*/ 161 w 161"/>
                <a:gd name="T9" fmla="*/ 145 h 145"/>
                <a:gd name="T10" fmla="*/ 161 w 161"/>
                <a:gd name="T11" fmla="*/ 62 h 145"/>
                <a:gd name="T12" fmla="*/ 81 w 161"/>
                <a:gd name="T13" fmla="*/ 0 h 145"/>
                <a:gd name="T14" fmla="*/ 0 w 161"/>
                <a:gd name="T15" fmla="*/ 6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45">
                  <a:moveTo>
                    <a:pt x="0" y="62"/>
                  </a:moveTo>
                  <a:lnTo>
                    <a:pt x="0" y="145"/>
                  </a:lnTo>
                  <a:lnTo>
                    <a:pt x="31" y="145"/>
                  </a:lnTo>
                  <a:lnTo>
                    <a:pt x="130" y="145"/>
                  </a:lnTo>
                  <a:lnTo>
                    <a:pt x="161" y="145"/>
                  </a:lnTo>
                  <a:lnTo>
                    <a:pt x="161" y="62"/>
                  </a:lnTo>
                  <a:lnTo>
                    <a:pt x="81" y="0"/>
                  </a:lnTo>
                  <a:lnTo>
                    <a:pt x="0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iṡliḓè">
              <a:extLst>
                <a:ext uri="{FF2B5EF4-FFF2-40B4-BE49-F238E27FC236}">
                  <a16:creationId xmlns:a16="http://schemas.microsoft.com/office/drawing/2014/main" id="{D3F92000-CEB0-477D-B8A0-B0F50B79FB9A}"/>
                </a:ext>
              </a:extLst>
            </p:cNvPr>
            <p:cNvSpPr/>
            <p:nvPr/>
          </p:nvSpPr>
          <p:spPr bwMode="auto">
            <a:xfrm>
              <a:off x="5099051" y="3930651"/>
              <a:ext cx="390525" cy="195263"/>
            </a:xfrm>
            <a:custGeom>
              <a:avLst/>
              <a:gdLst>
                <a:gd name="T0" fmla="*/ 225 w 246"/>
                <a:gd name="T1" fmla="*/ 80 h 123"/>
                <a:gd name="T2" fmla="*/ 225 w 246"/>
                <a:gd name="T3" fmla="*/ 21 h 123"/>
                <a:gd name="T4" fmla="*/ 182 w 246"/>
                <a:gd name="T5" fmla="*/ 21 h 123"/>
                <a:gd name="T6" fmla="*/ 182 w 246"/>
                <a:gd name="T7" fmla="*/ 47 h 123"/>
                <a:gd name="T8" fmla="*/ 123 w 246"/>
                <a:gd name="T9" fmla="*/ 0 h 123"/>
                <a:gd name="T10" fmla="*/ 123 w 246"/>
                <a:gd name="T11" fmla="*/ 0 h 123"/>
                <a:gd name="T12" fmla="*/ 123 w 246"/>
                <a:gd name="T13" fmla="*/ 0 h 123"/>
                <a:gd name="T14" fmla="*/ 123 w 246"/>
                <a:gd name="T15" fmla="*/ 0 h 123"/>
                <a:gd name="T16" fmla="*/ 123 w 246"/>
                <a:gd name="T17" fmla="*/ 0 h 123"/>
                <a:gd name="T18" fmla="*/ 0 w 246"/>
                <a:gd name="T19" fmla="*/ 97 h 123"/>
                <a:gd name="T20" fmla="*/ 21 w 246"/>
                <a:gd name="T21" fmla="*/ 123 h 123"/>
                <a:gd name="T22" fmla="*/ 123 w 246"/>
                <a:gd name="T23" fmla="*/ 42 h 123"/>
                <a:gd name="T24" fmla="*/ 225 w 246"/>
                <a:gd name="T25" fmla="*/ 123 h 123"/>
                <a:gd name="T26" fmla="*/ 246 w 246"/>
                <a:gd name="T27" fmla="*/ 97 h 123"/>
                <a:gd name="T28" fmla="*/ 225 w 246"/>
                <a:gd name="T29" fmla="*/ 8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6" h="123">
                  <a:moveTo>
                    <a:pt x="225" y="80"/>
                  </a:moveTo>
                  <a:lnTo>
                    <a:pt x="225" y="21"/>
                  </a:lnTo>
                  <a:lnTo>
                    <a:pt x="182" y="21"/>
                  </a:lnTo>
                  <a:lnTo>
                    <a:pt x="182" y="47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0" y="97"/>
                  </a:lnTo>
                  <a:lnTo>
                    <a:pt x="21" y="123"/>
                  </a:lnTo>
                  <a:lnTo>
                    <a:pt x="123" y="42"/>
                  </a:lnTo>
                  <a:lnTo>
                    <a:pt x="225" y="123"/>
                  </a:lnTo>
                  <a:lnTo>
                    <a:pt x="246" y="97"/>
                  </a:lnTo>
                  <a:lnTo>
                    <a:pt x="225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íŝļîde">
            <a:extLst>
              <a:ext uri="{FF2B5EF4-FFF2-40B4-BE49-F238E27FC236}">
                <a16:creationId xmlns:a16="http://schemas.microsoft.com/office/drawing/2014/main" id="{F882835E-06BC-43BF-8B0D-883C57B10A4A}"/>
              </a:ext>
            </a:extLst>
          </p:cNvPr>
          <p:cNvSpPr/>
          <p:nvPr/>
        </p:nvSpPr>
        <p:spPr>
          <a:xfrm>
            <a:off x="1283216" y="2717917"/>
            <a:ext cx="584801" cy="584801"/>
          </a:xfrm>
          <a:prstGeom prst="flowChartConnector">
            <a:avLst/>
          </a:prstGeom>
          <a:solidFill>
            <a:srgbClr val="4C9A1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išḻïḍè">
            <a:extLst>
              <a:ext uri="{FF2B5EF4-FFF2-40B4-BE49-F238E27FC236}">
                <a16:creationId xmlns:a16="http://schemas.microsoft.com/office/drawing/2014/main" id="{27C256AD-F722-4FD6-BB87-73AC8B926FC8}"/>
              </a:ext>
            </a:extLst>
          </p:cNvPr>
          <p:cNvSpPr/>
          <p:nvPr/>
        </p:nvSpPr>
        <p:spPr bwMode="auto">
          <a:xfrm flipH="1">
            <a:off x="1399356" y="2856381"/>
            <a:ext cx="348529" cy="305961"/>
          </a:xfrm>
          <a:custGeom>
            <a:avLst/>
            <a:gdLst>
              <a:gd name="T0" fmla="*/ 110 w 111"/>
              <a:gd name="T1" fmla="*/ 13 h 97"/>
              <a:gd name="T2" fmla="*/ 101 w 111"/>
              <a:gd name="T3" fmla="*/ 3 h 97"/>
              <a:gd name="T4" fmla="*/ 96 w 111"/>
              <a:gd name="T5" fmla="*/ 3 h 97"/>
              <a:gd name="T6" fmla="*/ 95 w 111"/>
              <a:gd name="T7" fmla="*/ 5 h 97"/>
              <a:gd name="T8" fmla="*/ 92 w 111"/>
              <a:gd name="T9" fmla="*/ 6 h 97"/>
              <a:gd name="T10" fmla="*/ 92 w 111"/>
              <a:gd name="T11" fmla="*/ 6 h 97"/>
              <a:gd name="T12" fmla="*/ 67 w 111"/>
              <a:gd name="T13" fmla="*/ 32 h 97"/>
              <a:gd name="T14" fmla="*/ 66 w 111"/>
              <a:gd name="T15" fmla="*/ 37 h 97"/>
              <a:gd name="T16" fmla="*/ 68 w 111"/>
              <a:gd name="T17" fmla="*/ 41 h 97"/>
              <a:gd name="T18" fmla="*/ 68 w 111"/>
              <a:gd name="T19" fmla="*/ 41 h 97"/>
              <a:gd name="T20" fmla="*/ 69 w 111"/>
              <a:gd name="T21" fmla="*/ 41 h 97"/>
              <a:gd name="T22" fmla="*/ 63 w 111"/>
              <a:gd name="T23" fmla="*/ 46 h 97"/>
              <a:gd name="T24" fmla="*/ 45 w 111"/>
              <a:gd name="T25" fmla="*/ 28 h 97"/>
              <a:gd name="T26" fmla="*/ 39 w 111"/>
              <a:gd name="T27" fmla="*/ 7 h 97"/>
              <a:gd name="T28" fmla="*/ 18 w 111"/>
              <a:gd name="T29" fmla="*/ 1 h 97"/>
              <a:gd name="T30" fmla="*/ 30 w 111"/>
              <a:gd name="T31" fmla="*/ 14 h 97"/>
              <a:gd name="T32" fmla="*/ 27 w 111"/>
              <a:gd name="T33" fmla="*/ 26 h 97"/>
              <a:gd name="T34" fmla="*/ 15 w 111"/>
              <a:gd name="T35" fmla="*/ 29 h 97"/>
              <a:gd name="T36" fmla="*/ 3 w 111"/>
              <a:gd name="T37" fmla="*/ 17 h 97"/>
              <a:gd name="T38" fmla="*/ 9 w 111"/>
              <a:gd name="T39" fmla="*/ 37 h 97"/>
              <a:gd name="T40" fmla="*/ 31 w 111"/>
              <a:gd name="T41" fmla="*/ 43 h 97"/>
              <a:gd name="T42" fmla="*/ 31 w 111"/>
              <a:gd name="T43" fmla="*/ 43 h 97"/>
              <a:gd name="T44" fmla="*/ 48 w 111"/>
              <a:gd name="T45" fmla="*/ 60 h 97"/>
              <a:gd name="T46" fmla="*/ 32 w 111"/>
              <a:gd name="T47" fmla="*/ 78 h 97"/>
              <a:gd name="T48" fmla="*/ 31 w 111"/>
              <a:gd name="T49" fmla="*/ 77 h 97"/>
              <a:gd name="T50" fmla="*/ 26 w 111"/>
              <a:gd name="T51" fmla="*/ 80 h 97"/>
              <a:gd name="T52" fmla="*/ 18 w 111"/>
              <a:gd name="T53" fmla="*/ 93 h 97"/>
              <a:gd name="T54" fmla="*/ 20 w 111"/>
              <a:gd name="T55" fmla="*/ 95 h 97"/>
              <a:gd name="T56" fmla="*/ 33 w 111"/>
              <a:gd name="T57" fmla="*/ 87 h 97"/>
              <a:gd name="T58" fmla="*/ 37 w 111"/>
              <a:gd name="T59" fmla="*/ 83 h 97"/>
              <a:gd name="T60" fmla="*/ 35 w 111"/>
              <a:gd name="T61" fmla="*/ 82 h 97"/>
              <a:gd name="T62" fmla="*/ 53 w 111"/>
              <a:gd name="T63" fmla="*/ 64 h 97"/>
              <a:gd name="T64" fmla="*/ 82 w 111"/>
              <a:gd name="T65" fmla="*/ 93 h 97"/>
              <a:gd name="T66" fmla="*/ 89 w 111"/>
              <a:gd name="T67" fmla="*/ 97 h 97"/>
              <a:gd name="T68" fmla="*/ 96 w 111"/>
              <a:gd name="T69" fmla="*/ 93 h 97"/>
              <a:gd name="T70" fmla="*/ 96 w 111"/>
              <a:gd name="T71" fmla="*/ 79 h 97"/>
              <a:gd name="T72" fmla="*/ 67 w 111"/>
              <a:gd name="T73" fmla="*/ 50 h 97"/>
              <a:gd name="T74" fmla="*/ 72 w 111"/>
              <a:gd name="T75" fmla="*/ 45 h 97"/>
              <a:gd name="T76" fmla="*/ 75 w 111"/>
              <a:gd name="T77" fmla="*/ 47 h 97"/>
              <a:gd name="T78" fmla="*/ 82 w 111"/>
              <a:gd name="T79" fmla="*/ 46 h 97"/>
              <a:gd name="T80" fmla="*/ 106 w 111"/>
              <a:gd name="T81" fmla="*/ 21 h 97"/>
              <a:gd name="T82" fmla="*/ 106 w 111"/>
              <a:gd name="T83" fmla="*/ 20 h 97"/>
              <a:gd name="T84" fmla="*/ 106 w 111"/>
              <a:gd name="T85" fmla="*/ 20 h 97"/>
              <a:gd name="T86" fmla="*/ 107 w 111"/>
              <a:gd name="T87" fmla="*/ 18 h 97"/>
              <a:gd name="T88" fmla="*/ 110 w 111"/>
              <a:gd name="T89" fmla="*/ 18 h 97"/>
              <a:gd name="T90" fmla="*/ 110 w 111"/>
              <a:gd name="T91" fmla="*/ 13 h 97"/>
              <a:gd name="T92" fmla="*/ 90 w 111"/>
              <a:gd name="T93" fmla="*/ 84 h 97"/>
              <a:gd name="T94" fmla="*/ 94 w 111"/>
              <a:gd name="T95" fmla="*/ 87 h 97"/>
              <a:gd name="T96" fmla="*/ 90 w 111"/>
              <a:gd name="T97" fmla="*/ 92 h 97"/>
              <a:gd name="T98" fmla="*/ 86 w 111"/>
              <a:gd name="T99" fmla="*/ 87 h 97"/>
              <a:gd name="T100" fmla="*/ 90 w 111"/>
              <a:gd name="T101" fmla="*/ 84 h 97"/>
              <a:gd name="T102" fmla="*/ 76 w 111"/>
              <a:gd name="T103" fmla="*/ 32 h 97"/>
              <a:gd name="T104" fmla="*/ 74 w 111"/>
              <a:gd name="T105" fmla="*/ 31 h 97"/>
              <a:gd name="T106" fmla="*/ 93 w 111"/>
              <a:gd name="T107" fmla="*/ 13 h 97"/>
              <a:gd name="T108" fmla="*/ 95 w 111"/>
              <a:gd name="T109" fmla="*/ 14 h 97"/>
              <a:gd name="T110" fmla="*/ 76 w 111"/>
              <a:gd name="T111" fmla="*/ 32 h 97"/>
              <a:gd name="T112" fmla="*/ 76 w 111"/>
              <a:gd name="T113" fmla="*/ 32 h 97"/>
              <a:gd name="T114" fmla="*/ 82 w 111"/>
              <a:gd name="T115" fmla="*/ 39 h 97"/>
              <a:gd name="T116" fmla="*/ 80 w 111"/>
              <a:gd name="T117" fmla="*/ 37 h 97"/>
              <a:gd name="T118" fmla="*/ 99 w 111"/>
              <a:gd name="T119" fmla="*/ 18 h 97"/>
              <a:gd name="T120" fmla="*/ 101 w 111"/>
              <a:gd name="T121" fmla="*/ 20 h 97"/>
              <a:gd name="T122" fmla="*/ 82 w 111"/>
              <a:gd name="T123" fmla="*/ 39 h 97"/>
              <a:gd name="T124" fmla="*/ 82 w 111"/>
              <a:gd name="T12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" h="97">
                <a:moveTo>
                  <a:pt x="110" y="13"/>
                </a:moveTo>
                <a:cubicBezTo>
                  <a:pt x="101" y="3"/>
                  <a:pt x="101" y="3"/>
                  <a:pt x="101" y="3"/>
                </a:cubicBezTo>
                <a:cubicBezTo>
                  <a:pt x="99" y="1"/>
                  <a:pt x="97" y="1"/>
                  <a:pt x="96" y="3"/>
                </a:cubicBezTo>
                <a:cubicBezTo>
                  <a:pt x="95" y="4"/>
                  <a:pt x="95" y="4"/>
                  <a:pt x="95" y="5"/>
                </a:cubicBezTo>
                <a:cubicBezTo>
                  <a:pt x="94" y="5"/>
                  <a:pt x="93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67" y="32"/>
                  <a:pt x="67" y="32"/>
                  <a:pt x="67" y="32"/>
                </a:cubicBezTo>
                <a:cubicBezTo>
                  <a:pt x="67" y="33"/>
                  <a:pt x="67" y="36"/>
                  <a:pt x="66" y="37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3" y="46"/>
                  <a:pt x="63" y="46"/>
                  <a:pt x="63" y="46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1"/>
                  <a:pt x="45" y="13"/>
                  <a:pt x="39" y="7"/>
                </a:cubicBezTo>
                <a:cubicBezTo>
                  <a:pt x="34" y="1"/>
                  <a:pt x="25" y="0"/>
                  <a:pt x="18" y="1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6"/>
                  <a:pt x="27" y="26"/>
                  <a:pt x="27" y="26"/>
                </a:cubicBezTo>
                <a:cubicBezTo>
                  <a:pt x="15" y="29"/>
                  <a:pt x="15" y="29"/>
                  <a:pt x="15" y="29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3"/>
                  <a:pt x="3" y="32"/>
                  <a:pt x="9" y="37"/>
                </a:cubicBezTo>
                <a:cubicBezTo>
                  <a:pt x="14" y="43"/>
                  <a:pt x="23" y="46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48" y="60"/>
                  <a:pt x="48" y="60"/>
                  <a:pt x="48" y="60"/>
                </a:cubicBezTo>
                <a:cubicBezTo>
                  <a:pt x="32" y="78"/>
                  <a:pt x="32" y="78"/>
                  <a:pt x="32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26" y="80"/>
                  <a:pt x="26" y="80"/>
                  <a:pt x="26" y="80"/>
                </a:cubicBezTo>
                <a:cubicBezTo>
                  <a:pt x="18" y="93"/>
                  <a:pt x="18" y="93"/>
                  <a:pt x="18" y="93"/>
                </a:cubicBezTo>
                <a:cubicBezTo>
                  <a:pt x="20" y="95"/>
                  <a:pt x="20" y="95"/>
                  <a:pt x="20" y="95"/>
                </a:cubicBezTo>
                <a:cubicBezTo>
                  <a:pt x="33" y="87"/>
                  <a:pt x="33" y="87"/>
                  <a:pt x="33" y="87"/>
                </a:cubicBezTo>
                <a:cubicBezTo>
                  <a:pt x="37" y="83"/>
                  <a:pt x="37" y="83"/>
                  <a:pt x="37" y="83"/>
                </a:cubicBezTo>
                <a:cubicBezTo>
                  <a:pt x="35" y="82"/>
                  <a:pt x="35" y="82"/>
                  <a:pt x="35" y="82"/>
                </a:cubicBezTo>
                <a:cubicBezTo>
                  <a:pt x="53" y="64"/>
                  <a:pt x="53" y="64"/>
                  <a:pt x="53" y="64"/>
                </a:cubicBezTo>
                <a:cubicBezTo>
                  <a:pt x="82" y="93"/>
                  <a:pt x="82" y="93"/>
                  <a:pt x="82" y="93"/>
                </a:cubicBezTo>
                <a:cubicBezTo>
                  <a:pt x="84" y="96"/>
                  <a:pt x="86" y="97"/>
                  <a:pt x="89" y="97"/>
                </a:cubicBezTo>
                <a:cubicBezTo>
                  <a:pt x="91" y="97"/>
                  <a:pt x="94" y="96"/>
                  <a:pt x="96" y="93"/>
                </a:cubicBezTo>
                <a:cubicBezTo>
                  <a:pt x="101" y="89"/>
                  <a:pt x="101" y="83"/>
                  <a:pt x="96" y="79"/>
                </a:cubicBezTo>
                <a:cubicBezTo>
                  <a:pt x="67" y="50"/>
                  <a:pt x="67" y="50"/>
                  <a:pt x="67" y="50"/>
                </a:cubicBezTo>
                <a:cubicBezTo>
                  <a:pt x="72" y="45"/>
                  <a:pt x="72" y="45"/>
                  <a:pt x="72" y="45"/>
                </a:cubicBezTo>
                <a:cubicBezTo>
                  <a:pt x="75" y="47"/>
                  <a:pt x="75" y="47"/>
                  <a:pt x="75" y="47"/>
                </a:cubicBezTo>
                <a:cubicBezTo>
                  <a:pt x="77" y="46"/>
                  <a:pt x="79" y="46"/>
                  <a:pt x="82" y="46"/>
                </a:cubicBezTo>
                <a:cubicBezTo>
                  <a:pt x="106" y="21"/>
                  <a:pt x="106" y="21"/>
                  <a:pt x="106" y="21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7" y="19"/>
                  <a:pt x="107" y="19"/>
                  <a:pt x="107" y="18"/>
                </a:cubicBezTo>
                <a:cubicBezTo>
                  <a:pt x="109" y="18"/>
                  <a:pt x="110" y="18"/>
                  <a:pt x="110" y="18"/>
                </a:cubicBezTo>
                <a:cubicBezTo>
                  <a:pt x="111" y="16"/>
                  <a:pt x="111" y="14"/>
                  <a:pt x="110" y="13"/>
                </a:cubicBezTo>
                <a:close/>
                <a:moveTo>
                  <a:pt x="90" y="84"/>
                </a:moveTo>
                <a:cubicBezTo>
                  <a:pt x="92" y="84"/>
                  <a:pt x="94" y="86"/>
                  <a:pt x="94" y="87"/>
                </a:cubicBezTo>
                <a:cubicBezTo>
                  <a:pt x="94" y="90"/>
                  <a:pt x="92" y="92"/>
                  <a:pt x="90" y="92"/>
                </a:cubicBezTo>
                <a:cubicBezTo>
                  <a:pt x="87" y="92"/>
                  <a:pt x="86" y="90"/>
                  <a:pt x="86" y="87"/>
                </a:cubicBezTo>
                <a:cubicBezTo>
                  <a:pt x="86" y="86"/>
                  <a:pt x="87" y="84"/>
                  <a:pt x="90" y="84"/>
                </a:cubicBezTo>
                <a:close/>
                <a:moveTo>
                  <a:pt x="76" y="32"/>
                </a:moveTo>
                <a:cubicBezTo>
                  <a:pt x="74" y="31"/>
                  <a:pt x="74" y="31"/>
                  <a:pt x="74" y="31"/>
                </a:cubicBezTo>
                <a:cubicBezTo>
                  <a:pt x="93" y="13"/>
                  <a:pt x="93" y="13"/>
                  <a:pt x="93" y="13"/>
                </a:cubicBezTo>
                <a:cubicBezTo>
                  <a:pt x="95" y="14"/>
                  <a:pt x="95" y="14"/>
                  <a:pt x="95" y="14"/>
                </a:cubicBezTo>
                <a:cubicBezTo>
                  <a:pt x="76" y="32"/>
                  <a:pt x="76" y="32"/>
                  <a:pt x="76" y="32"/>
                </a:cubicBezTo>
                <a:cubicBezTo>
                  <a:pt x="76" y="32"/>
                  <a:pt x="76" y="32"/>
                  <a:pt x="76" y="32"/>
                </a:cubicBezTo>
                <a:close/>
                <a:moveTo>
                  <a:pt x="82" y="39"/>
                </a:moveTo>
                <a:cubicBezTo>
                  <a:pt x="80" y="37"/>
                  <a:pt x="80" y="37"/>
                  <a:pt x="80" y="37"/>
                </a:cubicBezTo>
                <a:cubicBezTo>
                  <a:pt x="99" y="18"/>
                  <a:pt x="99" y="18"/>
                  <a:pt x="99" y="18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9"/>
                  <a:pt x="82" y="39"/>
                  <a:pt x="82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3"/>
          <p:cNvSpPr txBox="1"/>
          <p:nvPr/>
        </p:nvSpPr>
        <p:spPr>
          <a:xfrm>
            <a:off x="1185063" y="33026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机会方向</a:t>
            </a:r>
          </a:p>
        </p:txBody>
      </p:sp>
      <p:sp>
        <p:nvSpPr>
          <p:cNvPr id="49" name="文本框 3"/>
          <p:cNvSpPr txBox="1"/>
          <p:nvPr/>
        </p:nvSpPr>
        <p:spPr>
          <a:xfrm>
            <a:off x="7152592" y="330268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</a:p>
        </p:txBody>
      </p:sp>
      <p:sp>
        <p:nvSpPr>
          <p:cNvPr id="50" name="文本框 3"/>
          <p:cNvSpPr txBox="1"/>
          <p:nvPr/>
        </p:nvSpPr>
        <p:spPr>
          <a:xfrm>
            <a:off x="179388" y="3596461"/>
            <a:ext cx="2774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未来美的清洁电器可以给宠物人群提供什么不一样的产品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未来美的可以给宠物人群提供哪些产品（清洁以外）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3"/>
          <p:cNvSpPr txBox="1"/>
          <p:nvPr/>
        </p:nvSpPr>
        <p:spPr>
          <a:xfrm>
            <a:off x="6147616" y="3596461"/>
            <a:ext cx="2774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以清洁需求为主，其他宠物相关产品需求也需要分析研究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10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14379</TotalTime>
  <Words>582</Words>
  <Application>Microsoft Office PowerPoint</Application>
  <PresentationFormat>全屏显示(16:9)</PresentationFormat>
  <Paragraphs>91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MS PGothic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Wolf 季剑</cp:lastModifiedBy>
  <cp:revision>379</cp:revision>
  <cp:lastPrinted>2020-02-18T07:41:25Z</cp:lastPrinted>
  <dcterms:created xsi:type="dcterms:W3CDTF">2019-09-11T07:57:40Z</dcterms:created>
  <dcterms:modified xsi:type="dcterms:W3CDTF">2020-11-24T08:22:39Z</dcterms:modified>
</cp:coreProperties>
</file>